
<file path=[Content_Types].xml><?xml version="1.0" encoding="utf-8"?>
<Types xmlns="http://schemas.openxmlformats.org/package/2006/content-types">
  <Default Extension="mp3" ContentType="audio/mpeg"/>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ink/ink2.xml" ContentType="application/inkml+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68"/>
  </p:notesMasterIdLst>
  <p:handoutMasterIdLst>
    <p:handoutMasterId r:id="rId69"/>
  </p:handoutMasterIdLst>
  <p:sldIdLst>
    <p:sldId id="271" r:id="rId3"/>
    <p:sldId id="273" r:id="rId4"/>
    <p:sldId id="259" r:id="rId5"/>
    <p:sldId id="256" r:id="rId6"/>
    <p:sldId id="257" r:id="rId7"/>
    <p:sldId id="275" r:id="rId8"/>
    <p:sldId id="277" r:id="rId9"/>
    <p:sldId id="278" r:id="rId10"/>
    <p:sldId id="279" r:id="rId11"/>
    <p:sldId id="280" r:id="rId12"/>
    <p:sldId id="281" r:id="rId13"/>
    <p:sldId id="282" r:id="rId14"/>
    <p:sldId id="283" r:id="rId15"/>
    <p:sldId id="284" r:id="rId16"/>
    <p:sldId id="285" r:id="rId17"/>
    <p:sldId id="287" r:id="rId18"/>
    <p:sldId id="317" r:id="rId19"/>
    <p:sldId id="315" r:id="rId20"/>
    <p:sldId id="319" r:id="rId21"/>
    <p:sldId id="288" r:id="rId22"/>
    <p:sldId id="286" r:id="rId23"/>
    <p:sldId id="289" r:id="rId24"/>
    <p:sldId id="290" r:id="rId25"/>
    <p:sldId id="291" r:id="rId26"/>
    <p:sldId id="292" r:id="rId27"/>
    <p:sldId id="293" r:id="rId28"/>
    <p:sldId id="294" r:id="rId29"/>
    <p:sldId id="295" r:id="rId30"/>
    <p:sldId id="296" r:id="rId31"/>
    <p:sldId id="297" r:id="rId32"/>
    <p:sldId id="298" r:id="rId33"/>
    <p:sldId id="299" r:id="rId34"/>
    <p:sldId id="300" r:id="rId35"/>
    <p:sldId id="301" r:id="rId36"/>
    <p:sldId id="302" r:id="rId37"/>
    <p:sldId id="303" r:id="rId38"/>
    <p:sldId id="304" r:id="rId39"/>
    <p:sldId id="305" r:id="rId40"/>
    <p:sldId id="306" r:id="rId41"/>
    <p:sldId id="311" r:id="rId42"/>
    <p:sldId id="312" r:id="rId43"/>
    <p:sldId id="313" r:id="rId44"/>
    <p:sldId id="314" r:id="rId45"/>
    <p:sldId id="320" r:id="rId46"/>
    <p:sldId id="310" r:id="rId47"/>
    <p:sldId id="307" r:id="rId48"/>
    <p:sldId id="308" r:id="rId49"/>
    <p:sldId id="309" r:id="rId50"/>
    <p:sldId id="258" r:id="rId51"/>
    <p:sldId id="260" r:id="rId52"/>
    <p:sldId id="264" r:id="rId53"/>
    <p:sldId id="332" r:id="rId54"/>
    <p:sldId id="263" r:id="rId55"/>
    <p:sldId id="261" r:id="rId56"/>
    <p:sldId id="262" r:id="rId57"/>
    <p:sldId id="321" r:id="rId58"/>
    <p:sldId id="322" r:id="rId59"/>
    <p:sldId id="323" r:id="rId60"/>
    <p:sldId id="324" r:id="rId61"/>
    <p:sldId id="326" r:id="rId62"/>
    <p:sldId id="327" r:id="rId63"/>
    <p:sldId id="316" r:id="rId64"/>
    <p:sldId id="329" r:id="rId65"/>
    <p:sldId id="328" r:id="rId66"/>
    <p:sldId id="330" r:id="rId67"/>
  </p:sldIdLst>
  <p:sldSz cx="12188825"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599" autoAdjust="0"/>
  </p:normalViewPr>
  <p:slideViewPr>
    <p:cSldViewPr>
      <p:cViewPr varScale="1">
        <p:scale>
          <a:sx n="86" d="100"/>
          <a:sy n="86" d="100"/>
        </p:scale>
        <p:origin x="562" y="67"/>
      </p:cViewPr>
      <p:guideLst>
        <p:guide pos="3839"/>
        <p:guide orient="horz" pos="2160"/>
      </p:guideLst>
    </p:cSldViewPr>
  </p:slideViewPr>
  <p:notesTextViewPr>
    <p:cViewPr>
      <p:scale>
        <a:sx n="1" d="1"/>
        <a:sy n="1" d="1"/>
      </p:scale>
      <p:origin x="0" y="0"/>
    </p:cViewPr>
  </p:notesTextViewPr>
  <p:notesViewPr>
    <p:cSldViewPr showGuides="1">
      <p:cViewPr varScale="1">
        <p:scale>
          <a:sx n="87" d="100"/>
          <a:sy n="87" d="100"/>
        </p:scale>
        <p:origin x="3840"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handoutMaster" Target="handoutMasters/handout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EF20B349-F2EE-40B7-9A96-7F76E2326DFA}" type="datetime1">
              <a:rPr lang="zh-CN" altLang="en-US" smtClean="0">
                <a:latin typeface="Microsoft YaHei UI" panose="020B0503020204020204" pitchFamily="34" charset="-122"/>
                <a:ea typeface="Microsoft YaHei UI" panose="020B0503020204020204" pitchFamily="34" charset="-122"/>
              </a:rPr>
              <a:t>2018/10/26</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 name="幻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A850423A-8BCE-448E-A97B-03A88B2B12C1}"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18-10-24T05:48:26.748"/>
    </inkml:context>
    <inkml:brush xml:id="br0">
      <inkml:brushProperty name="width" value="0.05292" units="cm"/>
      <inkml:brushProperty name="height" value="0.05292" units="cm"/>
      <inkml:brushProperty name="color" value="#FF0000"/>
    </inkml:brush>
  </inkml:definitions>
  <inkml:trace contextRef="#ctx0" brushRef="#br0">6879 10813 0,'18'0'125,"-18"17"-125,17 1 15,-17 0-15,35 105 16,1-88-16,-19 36 15,1-36-15,-18 0 16,18 18-16,-1-35 16,1 35-16,0-35 15,-1-1-15,-17 18 16,18-17 0,-18 0-16,17-18 15,-17 17-15,18-17 16,-18 18-16,18 17 31,-1-17-15,1 0 15,-18-1-15,0 1-1,18-18-15,-1 17 16,-17 1-1,18 0 1,-18-1 0,18 1-1,-1-18 1,-17 18-16,0-1 16,18 19-1,-1-19-15,1 1 16,-18-1-1,18 1-15,-1 0 16,-17-1 0,18 1 31,-18 0-32</inkml:trace>
  <inkml:trace contextRef="#ctx0" brushRef="#br0" timeOffset="1461.469">6932 11624 0,'0'-18'109,"17"18"-93,1 0-16,17 0 16,1 0-16,-19 18 15,1-18-15,17 0 16,-17 18-16,17-18 16,-35 17-16,35-17 15,-17 0 16,0 0 141,-1 0-125,-17 18-31,18-18-1,0 18 1,-1-1 0,1-17 46,35 18 63,-36-18-109</inkml:trace>
  <inkml:trace contextRef="#ctx0" brushRef="#br0" timeOffset="7006.593">7549 11377 0,'0'18'515,"0"17"-437,0-17-46,0-1-32,0 1 31,0 0-16,0 34 17,0-34-17,0 0 32,0-1-31,0 1 624,0 17-593,0 1 16,-18-36 62,18 17-110,-35-17 95,35 18 155,0-1-171,0 1-47</inkml:trace>
  <inkml:trace contextRef="#ctx0" brushRef="#br0" timeOffset="10259.213">7496 11712 0,'-17'0'172,"-1"0"-172,0 0 16,18 18 15,-35-1 297</inkml:trace>
  <inkml:trace contextRef="#ctx0" brushRef="#br0" timeOffset="12099.164">12223 10954 0,'18'53'93,"35"-18"-77,-36 18-16,54 0 16,-36 0-16,18-18 15,-18 18-15,1-18 16,-1-17-16,-17-1 16,17 36-16,0-17 15,0-19-15,-17 1 16,17 0-16,1 17 15,-1-18-15,-17 19 16,-1-36-16,18 35 16,-35-17-16,36-1 15,-19 1-15,-17 0 16,18-18-16,0 17 16,-1-17-16,-17 18 15,18-1 1,0 1 15,-18 0-15,52-1-16,-34 19 15</inkml:trace>
  <inkml:trace contextRef="#ctx0" brushRef="#br0" timeOffset="13304.907">12541 11553 0,'0'18'156,"35"0"-140,-35-1-16,18-17 16,-1 18-1,1 0-15,0-18 16,-18 17-16,17 1 15,1 0-15,-1-18 16,1 0 47,0 0-63,35 17 15,-36-17 1,1 18-16,0-18 15,-1 0-15,1 0 16,-1 0 0,-17 17-1,53-17 1,-17 18-16,34 17 16,-52-17-16,35-18 15,-18 18-15,0-18 16,-17 0-1,-18 17-15</inkml:trace>
  <inkml:trace contextRef="#ctx0" brushRef="#br0" timeOffset="14003.042">13229 11395 0,'0'17'110,"0"1"-110,-18 17 15,18 1 1,-18 16-16,1-16 16,-1 17-16,0-18 15,1 35-15,17-52 0,0 0 16,0-1-16,0 1 16,0 0-1,0-1 1,0 1-16</inkml:trace>
  <inkml:trace contextRef="#ctx0" brushRef="#br0" timeOffset="15495.631">8061 13088 0,'0'18'93,"35"-18"-77,-35 35-16,18 0 0,-1 18 16,1-18-1,-18-17-15,17 17 16,1 1-16,0-1 0,-1 0 15,1-17-15,-18-1 16,0 19-16,18-36 31,-18 17-15,17 19 0,-17-19-16,18 1 15,-18 0 1,0-1-1,0 1-15,18-1 16,-18 1 0,0 0 15,17-1-15,-17 1-1,0 17-15,0-17 16,0 0-1,0-1-15,0 1 16</inkml:trace>
  <inkml:trace contextRef="#ctx0" brushRef="#br0" timeOffset="16642.778">8008 13670 0,'0'18'141,"17"-18"-126,1 17-15,0-17 16,-1 18-16,1-18 15,35 0-15,-53 18 16,17-18-16,19 17 16,-19 1-16,36 17 15,-17-35-15,-1 18 16,-18 0-16,1-1 16,0-17-1,-1 0-15,-17 18 16,18-18-1</inkml:trace>
  <inkml:trace contextRef="#ctx0" brushRef="#br0" timeOffset="17526.707">8678 13317 0,'0'18'63,"0"0"-48,0-1-15,-18 54 16,-17-18-16,17 0 16,-17 17-1,17-17-15,1-35 16,17 17-16,0-17 15,0-1 1,0 1-16,-18 0 16,18-1-16,0 1 31,-17 0 0,17-1-31,0 1 16,-18-1-1,18 1 17,0 0 15,0-1 46,0 1-61,0-71 77</inkml:trace>
</inkml:ink>
</file>

<file path=ppt/ink/ink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18-10-26T09:02:59.648"/>
    </inkml:context>
    <inkml:brush xml:id="br0">
      <inkml:brushProperty name="width" value="0.05292" units="cm"/>
      <inkml:brushProperty name="height" value="0.05292" units="cm"/>
      <inkml:brushProperty name="color" value="#FF0000"/>
    </inkml:brush>
  </inkml:definitions>
  <inkml:trace contextRef="#ctx0" brushRef="#br0">10759 15381 0,'-17'0'172,"-1"35"-172,18 36 16,0-18-1,0 0 1,0 0-1,0-36 1,0 1 0,0 0-1,0-1 1,0 1 0,0 0-1,0-1 16,0 1 1,0-1-17,0 1 1,0 0 0,0 17-1,0-17 1,0-1-1,0 1 1,0 0 31,0-1-31,0 1-1,0-1 1,0 1 15</inkml:trace>
  <inkml:trace contextRef="#ctx0" brushRef="#br0" timeOffset="2339.433">10724 15399 0,'18'0'187,"-1"0"-171,1 0-1,0 0 1,-1 0 250,1 17-235,-18 1-16,17-18-15,-17 18 16,0-1 0,18-17-1,-18 18 1,18 0 0,-18-1 15,0 1 0,0-1-15,17-17-1,-17 18 1,0 0 0,18-1-1,-18 1 16,0 0-15,0-1 15,0 1-15,-18 0 0,1-1-1,-1-17 1,18 18-1,-18-18 173,1 0-172,-1 0-1,1 18 16,-1-18-15,0 0 31,-35 35-16</inkml:trace>
  <inkml:trace contextRef="#ctx0" brushRef="#br0" timeOffset="44585.461">15469 16210 0,'0'-18'110,"0"1"-95,0-1-15,0 1 16,17-36-1,1 35 1,-18 0 0,18 18 218,-1 0-218,1 0 15,-1 0-15,1 0-16,0 0 78,-1 18 78,-17 0-140,0 17-16,0 0 15,0 0 16,18-35-15,-18 18 15,0 0-15,0-1 0,0 1 15,0 0-16,0-1 1,0 1 0,0 0-1,0-1 1,0 1 0,0 0 15,-18-1-16,18 1 64,-17-1-64,17 1 1,-18-18 15,0 0 78,18 18-93,-17-1 0,-1-17-1,1 0 79,17 18-78,-18-18-16,18 18 15,-18-18 32,18 17-31,18-17 249,0 0-233,-1 0-1,1 0 31,-1 0-46,1 0 0,0 0 15,-1 0-31,1 0 16,17 0-1,-17 0 16,0 0 16,-1 0-15,1 0-17,-1 0 16</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E79AF599-AE6F-4E1C-94D1-C707F302C5B5}" type="datetime1">
              <a:rPr lang="zh-CN" altLang="en-US" smtClean="0"/>
              <a:pPr/>
              <a:t>2018/10/26</a:t>
            </a:fld>
            <a:endParaRPr lang="zh-CN" altLang="en-US" dirty="0"/>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zh-CN" altLang="en-US"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01F2A70B-78F2-4DCF-B53B-C990D2FAFB8A}" type="slidenum">
              <a:rPr lang="en-US" altLang="zh-CN" smtClean="0"/>
              <a:pPr/>
              <a:t>‹#›</a:t>
            </a:fld>
            <a:endParaRPr lang="zh-CN" altLang="en-US" dirty="0"/>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02407E-CA6E-4DD8-9DFE-C2A7C4FCCBC3}"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02407E-CA6E-4DD8-9DFE-C2A7C4FCCBC3}"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1414072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1F2A70B-78F2-4DCF-B53B-C990D2FAFB8A}" type="slidenum">
              <a:rPr lang="en-US" altLang="zh-CN" smtClean="0"/>
              <a:pPr/>
              <a:t>49</a:t>
            </a:fld>
            <a:endParaRPr lang="en-US" altLang="zh-CN"/>
          </a:p>
        </p:txBody>
      </p:sp>
    </p:spTree>
    <p:extLst>
      <p:ext uri="{BB962C8B-B14F-4D97-AF65-F5344CB8AC3E}">
        <p14:creationId xmlns:p14="http://schemas.microsoft.com/office/powerpoint/2010/main" val="295470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1F2A70B-78F2-4DCF-B53B-C990D2FAFB8A}" type="slidenum">
              <a:rPr lang="en-US" altLang="zh-CN" smtClean="0"/>
              <a:pPr/>
              <a:t>50</a:t>
            </a:fld>
            <a:endParaRPr lang="en-US" altLang="zh-CN"/>
          </a:p>
        </p:txBody>
      </p:sp>
    </p:spTree>
    <p:extLst>
      <p:ext uri="{BB962C8B-B14F-4D97-AF65-F5344CB8AC3E}">
        <p14:creationId xmlns:p14="http://schemas.microsoft.com/office/powerpoint/2010/main" val="9737993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02407E-CA6E-4DD8-9DFE-C2A7C4FCCBC3}"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02407E-CA6E-4DD8-9DFE-C2A7C4FCCBC3}"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4994136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1F2A70B-78F2-4DCF-B53B-C990D2FAFB8A}" type="slidenum">
              <a:rPr lang="en-US" altLang="zh-CN" smtClean="0"/>
              <a:pPr/>
              <a:t>53</a:t>
            </a:fld>
            <a:endParaRPr lang="en-US" altLang="zh-CN"/>
          </a:p>
        </p:txBody>
      </p:sp>
    </p:spTree>
    <p:extLst>
      <p:ext uri="{BB962C8B-B14F-4D97-AF65-F5344CB8AC3E}">
        <p14:creationId xmlns:p14="http://schemas.microsoft.com/office/powerpoint/2010/main" val="13783844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1F2A70B-78F2-4DCF-B53B-C990D2FAFB8A}" type="slidenum">
              <a:rPr lang="en-US" altLang="zh-CN" smtClean="0"/>
              <a:pPr/>
              <a:t>54</a:t>
            </a:fld>
            <a:endParaRPr lang="en-US" altLang="zh-CN"/>
          </a:p>
        </p:txBody>
      </p:sp>
    </p:spTree>
    <p:extLst>
      <p:ext uri="{BB962C8B-B14F-4D97-AF65-F5344CB8AC3E}">
        <p14:creationId xmlns:p14="http://schemas.microsoft.com/office/powerpoint/2010/main" val="32528463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1F2A70B-78F2-4DCF-B53B-C990D2FAFB8A}" type="slidenum">
              <a:rPr lang="en-US" altLang="zh-CN" smtClean="0"/>
              <a:pPr/>
              <a:t>55</a:t>
            </a:fld>
            <a:endParaRPr lang="en-US" altLang="zh-CN"/>
          </a:p>
        </p:txBody>
      </p:sp>
    </p:spTree>
    <p:extLst>
      <p:ext uri="{BB962C8B-B14F-4D97-AF65-F5344CB8AC3E}">
        <p14:creationId xmlns:p14="http://schemas.microsoft.com/office/powerpoint/2010/main" val="33301854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02407E-CA6E-4DD8-9DFE-C2A7C4FCCBC3}"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02407E-CA6E-4DD8-9DFE-C2A7C4FCCBC3}"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02407E-CA6E-4DD8-9DFE-C2A7C4FCCBC3}"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1F2A70B-78F2-4DCF-B53B-C990D2FAFB8A}" type="slidenum">
              <a:rPr lang="en-US" altLang="zh-CN" smtClean="0"/>
              <a:pPr/>
              <a:t>4</a:t>
            </a:fld>
            <a:endParaRPr lang="zh-CN" altLang="en-US" dirty="0"/>
          </a:p>
        </p:txBody>
      </p:sp>
    </p:spTree>
    <p:extLst>
      <p:ext uri="{BB962C8B-B14F-4D97-AF65-F5344CB8AC3E}">
        <p14:creationId xmlns:p14="http://schemas.microsoft.com/office/powerpoint/2010/main" val="913883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1F2A70B-78F2-4DCF-B53B-C990D2FAFB8A}" type="slidenum">
              <a:rPr lang="en-US" altLang="zh-CN" smtClean="0"/>
              <a:pPr/>
              <a:t>5</a:t>
            </a:fld>
            <a:endParaRPr lang="en-US" altLang="zh-CN" dirty="0"/>
          </a:p>
        </p:txBody>
      </p:sp>
    </p:spTree>
    <p:extLst>
      <p:ext uri="{BB962C8B-B14F-4D97-AF65-F5344CB8AC3E}">
        <p14:creationId xmlns:p14="http://schemas.microsoft.com/office/powerpoint/2010/main" val="2042032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1F2A70B-78F2-4DCF-B53B-C990D2FAFB8A}" type="slidenum">
              <a:rPr kumimoji="0" lang="en-US" altLang="zh-CN" sz="1200" b="0" i="0" u="none" strike="noStrike" kern="1200" cap="none" spc="0" normalizeH="0" baseline="0" noProof="0" smtClean="0">
                <a:ln>
                  <a:noFill/>
                </a:ln>
                <a:solidFill>
                  <a:prstClr val="black"/>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altLang="zh-CN" sz="1200" b="0" i="0" u="none" strike="noStrike" kern="1200" cap="none" spc="0" normalizeH="0" baseline="0" noProof="0" dirty="0">
              <a:ln>
                <a:noFill/>
              </a:ln>
              <a:solidFill>
                <a:prstClr val="black"/>
              </a:solidFill>
              <a:effectLst/>
              <a:uLnTx/>
              <a:uFillTx/>
              <a:latin typeface="Microsoft YaHei UI" panose="020B0503020204020204" pitchFamily="34" charset="-122"/>
              <a:ea typeface="Microsoft YaHei UI" panose="020B0503020204020204" pitchFamily="34" charset="-122"/>
              <a:cs typeface="+mn-cs"/>
            </a:endParaRPr>
          </a:p>
        </p:txBody>
      </p:sp>
    </p:spTree>
    <p:extLst>
      <p:ext uri="{BB962C8B-B14F-4D97-AF65-F5344CB8AC3E}">
        <p14:creationId xmlns:p14="http://schemas.microsoft.com/office/powerpoint/2010/main" val="6510211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1F2A70B-78F2-4DCF-B53B-C990D2FAFB8A}" type="slidenum">
              <a:rPr kumimoji="0" lang="en-US" altLang="zh-CN" sz="1200" b="0" i="0" u="none" strike="noStrike" kern="1200" cap="none" spc="0" normalizeH="0" baseline="0" noProof="0" smtClean="0">
                <a:ln>
                  <a:noFill/>
                </a:ln>
                <a:solidFill>
                  <a:prstClr val="black"/>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altLang="zh-CN" sz="1200" b="0" i="0" u="none" strike="noStrike" kern="1200" cap="none" spc="0" normalizeH="0" baseline="0" noProof="0" dirty="0">
              <a:ln>
                <a:noFill/>
              </a:ln>
              <a:solidFill>
                <a:prstClr val="black"/>
              </a:solidFill>
              <a:effectLst/>
              <a:uLnTx/>
              <a:uFillTx/>
              <a:latin typeface="Microsoft YaHei UI" panose="020B0503020204020204" pitchFamily="34" charset="-122"/>
              <a:ea typeface="Microsoft YaHei UI" panose="020B0503020204020204" pitchFamily="34" charset="-122"/>
              <a:cs typeface="+mn-cs"/>
            </a:endParaRPr>
          </a:p>
        </p:txBody>
      </p:sp>
    </p:spTree>
    <p:extLst>
      <p:ext uri="{BB962C8B-B14F-4D97-AF65-F5344CB8AC3E}">
        <p14:creationId xmlns:p14="http://schemas.microsoft.com/office/powerpoint/2010/main" val="3596348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1F2A70B-78F2-4DCF-B53B-C990D2FAFB8A}" type="slidenum">
              <a:rPr kumimoji="0" lang="en-US" altLang="zh-CN" sz="1200" b="0" i="0" u="none" strike="noStrike" kern="1200" cap="none" spc="0" normalizeH="0" baseline="0" noProof="0" smtClean="0">
                <a:ln>
                  <a:noFill/>
                </a:ln>
                <a:solidFill>
                  <a:prstClr val="black"/>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altLang="zh-CN" sz="1200" b="0" i="0" u="none" strike="noStrike" kern="1200" cap="none" spc="0" normalizeH="0" baseline="0" noProof="0">
              <a:ln>
                <a:noFill/>
              </a:ln>
              <a:solidFill>
                <a:prstClr val="black"/>
              </a:solidFill>
              <a:effectLst/>
              <a:uLnTx/>
              <a:uFillTx/>
              <a:latin typeface="Microsoft YaHei UI" panose="020B0503020204020204" pitchFamily="34" charset="-122"/>
              <a:ea typeface="Microsoft YaHei UI" panose="020B0503020204020204" pitchFamily="34" charset="-122"/>
              <a:cs typeface="+mn-cs"/>
            </a:endParaRPr>
          </a:p>
        </p:txBody>
      </p:sp>
    </p:spTree>
    <p:extLst>
      <p:ext uri="{BB962C8B-B14F-4D97-AF65-F5344CB8AC3E}">
        <p14:creationId xmlns:p14="http://schemas.microsoft.com/office/powerpoint/2010/main" val="1352861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1F2A70B-78F2-4DCF-B53B-C990D2FAFB8A}" type="slidenum">
              <a:rPr kumimoji="0" lang="en-US" altLang="zh-CN" sz="1200" b="0" i="0" u="none" strike="noStrike" kern="1200" cap="none" spc="0" normalizeH="0" baseline="0" noProof="0" smtClean="0">
                <a:ln>
                  <a:noFill/>
                </a:ln>
                <a:solidFill>
                  <a:prstClr val="black"/>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altLang="zh-CN" sz="1200" b="0" i="0" u="none" strike="noStrike" kern="1200" cap="none" spc="0" normalizeH="0" baseline="0" noProof="0">
              <a:ln>
                <a:noFill/>
              </a:ln>
              <a:solidFill>
                <a:prstClr val="black"/>
              </a:solidFill>
              <a:effectLst/>
              <a:uLnTx/>
              <a:uFillTx/>
              <a:latin typeface="Microsoft YaHei UI" panose="020B0503020204020204" pitchFamily="34" charset="-122"/>
              <a:ea typeface="Microsoft YaHei UI" panose="020B0503020204020204" pitchFamily="34" charset="-122"/>
              <a:cs typeface="+mn-cs"/>
            </a:endParaRPr>
          </a:p>
        </p:txBody>
      </p:sp>
    </p:spTree>
    <p:extLst>
      <p:ext uri="{BB962C8B-B14F-4D97-AF65-F5344CB8AC3E}">
        <p14:creationId xmlns:p14="http://schemas.microsoft.com/office/powerpoint/2010/main" val="3744409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2413" y="1905000"/>
            <a:ext cx="9144000" cy="2667000"/>
          </a:xfrm>
        </p:spPr>
        <p:txBody>
          <a:bodyPr rtlCol="0">
            <a:noAutofit/>
          </a:bodyPr>
          <a:lstStyle>
            <a:lvl1pPr>
              <a:defRPr sz="5400">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grpSp>
        <p:nvGrpSpPr>
          <p:cNvPr id="256" name="线条" descr="线条图形"/>
          <p:cNvGrpSpPr/>
          <p:nvPr/>
        </p:nvGrpSpPr>
        <p:grpSpPr bwMode="invGray">
          <a:xfrm>
            <a:off x="1584896" y="4724400"/>
            <a:ext cx="8631936" cy="64008"/>
            <a:chOff x="-4110038" y="2703513"/>
            <a:chExt cx="17394239" cy="160336"/>
          </a:xfrm>
          <a:solidFill>
            <a:schemeClr val="accent1"/>
          </a:solidFill>
        </p:grpSpPr>
        <p:sp>
          <p:nvSpPr>
            <p:cNvPr id="257" name="任意多边形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58" name="任意多边形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59" name="任意多边形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0" name="任意多边形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1" name="任意多边形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2" name="任意多边形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3" name="任意多边形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4" name="任意多边形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5" name="任意多边形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6" name="任意多边形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7" name="任意多边形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8" name="任意多边形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9" name="任意多边形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0" name="任意多边形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1" name="任意多边形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2" name="任意多边形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3" name="任意多边形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4" name="任意多边形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5" name="任意多边形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6" name="任意多边形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7" name="任意多边形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8" name="任意多边形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9" name="任意多边形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0" name="任意多边形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1" name="任意多边形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2" name="任意多边形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3" name="任意多边形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4" name="任意多边形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5" name="任意多边形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6" name="任意多边形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7" name="任意多边形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8" name="任意多边形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9" name="任意多边形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0" name="任意多边形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1" name="任意多边形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2" name="任意多边形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3" name="任意多边形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4" name="任意多边形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5" name="任意多边形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6" name="任意多边形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7" name="任意多边形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8" name="任意多边形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9" name="任意多边形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0" name="任意多边形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1" name="任意多边形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2" name="任意多边形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3" name="任意多边形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4" name="任意多边形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5" name="任意多边形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6" name="任意多边形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7" name="任意多边形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8" name="任意多边形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9" name="任意多边形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0" name="任意多边形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1" name="任意多边形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2" name="任意多边形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3" name="任意多边形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4" name="任意多边形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5" name="任意多边形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6" name="任意多边形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7" name="任意多边形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8" name="任意多边形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9" name="任意多边形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0" name="任意多边形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1" name="任意多边形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2" name="任意多边形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3" name="任意多边形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4" name="任意多边形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5" name="任意多边形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6" name="任意多边形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7" name="任意多边形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8" name="任意多边形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9" name="任意多边形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0" name="任意多边形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1" name="任意多边形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2" name="任意多边形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3" name="任意多边形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4" name="任意多边形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5" name="任意多边形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6" name="任意多边形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7" name="任意多边形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8" name="任意多边形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9" name="任意多边形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0" name="任意多边形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1" name="任意多边形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2" name="任意多边形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3" name="任意多边形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4" name="任意多边形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5" name="任意多边形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6" name="任意多边形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7" name="任意多边形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8" name="任意多边形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9" name="任意多边形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0" name="任意多边形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1" name="任意多边形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2" name="任意多边形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3" name="任意多边形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4" name="任意多边形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5" name="任意多边形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6" name="任意多边形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7" name="任意多边形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8" name="任意多边形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9" name="任意多边形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0" name="任意多边形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1" name="任意多边形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2" name="任意多边形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3" name="任意多边形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4" name="任意多边形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5" name="任意多边形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6" name="任意多边形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7" name="任意多边形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8" name="任意多边形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9" name="任意多边形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0" name="任意多边形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1" name="任意多边形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2" name="任意多边形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3" name="任意多边形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4" name="任意多边形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5" name="任意多边形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6" name="任意多边形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7" name="任意多边形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8" name="任意多边形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9" name="任意多边形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grpSp>
      <p:sp>
        <p:nvSpPr>
          <p:cNvPr id="3" name="副标题 2"/>
          <p:cNvSpPr>
            <a:spLocks noGrp="1"/>
          </p:cNvSpPr>
          <p:nvPr>
            <p:ph type="subTitle" idx="1"/>
          </p:nvPr>
        </p:nvSpPr>
        <p:spPr>
          <a:xfrm>
            <a:off x="1522413" y="5105400"/>
            <a:ext cx="9143999" cy="1066800"/>
          </a:xfrm>
        </p:spPr>
        <p:txBody>
          <a:bodyPr rtlCol="0"/>
          <a:lstStyle>
            <a:lvl1pPr marL="0" indent="0" algn="l">
              <a:spcBef>
                <a:spcPts val="0"/>
              </a:spcBef>
              <a:buNone/>
              <a:defRPr>
                <a:solidFill>
                  <a:schemeClr val="tx1">
                    <a:tint val="75000"/>
                  </a:schemeClr>
                </a:solidFill>
                <a:latin typeface="Microsoft YaHei UI" panose="020B0503020204020204" pitchFamily="34" charset="-122"/>
                <a:ea typeface="Microsoft YaHei UI" panose="020B0503020204020204" pitchFamily="34" charset="-12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CN" altLang="en-US" noProof="0"/>
              <a:t>单击此处编辑母版副标题样式</a:t>
            </a:r>
            <a:endParaRPr lang="zh-CN" altLang="en-US" noProof="0" dirty="0"/>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grpSp>
        <p:nvGrpSpPr>
          <p:cNvPr id="7" name="线条" descr="线条图形"/>
          <p:cNvGrpSpPr/>
          <p:nvPr/>
        </p:nvGrpSpPr>
        <p:grpSpPr bwMode="invGray">
          <a:xfrm>
            <a:off x="1522413" y="1514475"/>
            <a:ext cx="10569575" cy="64008"/>
            <a:chOff x="1522413" y="1514475"/>
            <a:chExt cx="10569575" cy="64008"/>
          </a:xfrm>
        </p:grpSpPr>
        <p:sp>
          <p:nvSpPr>
            <p:cNvPr id="8" name="任意多边形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 name="任意多边形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0" name="任意多边形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1"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2"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3"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4"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5"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4"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5"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6"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7"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8"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9"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0"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1"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2"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3"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4"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5"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6"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7"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8"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9"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0"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1"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2"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3"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4"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5"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6"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7"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8"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9"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0"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1"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2"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3"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4"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5"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6"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7"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8"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9"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0"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1"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2"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9"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6"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7"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grpSp>
      <p:sp>
        <p:nvSpPr>
          <p:cNvPr id="3" name="竖排文字占位符 2"/>
          <p:cNvSpPr>
            <a:spLocks noGrp="1"/>
          </p:cNvSpPr>
          <p:nvPr>
            <p:ph type="body" orient="vert" idx="1"/>
          </p:nvPr>
        </p:nvSpPr>
        <p:spPr/>
        <p:txBody>
          <a:bodyPr vert="vert"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vl6pPr marL="1956816">
              <a:defRPr/>
            </a:lvl6pPr>
            <a:lvl7pPr marL="1956816">
              <a:defRPr/>
            </a:lvl7pPr>
            <a:lvl8pPr marL="1956816">
              <a:defRPr/>
            </a:lvl8pPr>
            <a:lvl9pPr marL="1956816">
              <a:defRPr/>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dirty="0"/>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6FACF6A5-CA30-4724-8A74-55B65EA2DB8E}" type="datetime1">
              <a:rPr lang="zh-CN" altLang="en-US" smtClean="0"/>
              <a:t>2018/10/26</a:t>
            </a:fld>
            <a:endParaRPr lang="zh-CN" altLang="en-US" dirty="0"/>
          </a:p>
        </p:txBody>
      </p:sp>
      <p:sp>
        <p:nvSpPr>
          <p:cNvPr id="6" name="幻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25BA54BD-C84D-46CE-8B72-31BFB26ABA43}" type="slidenum">
              <a:rPr lang="en-US" altLang="zh-CN" smtClean="0"/>
              <a:pPr/>
              <a:t>‹#›</a:t>
            </a:fld>
            <a:endParaRPr lang="zh-CN" altLang="en-US" dirty="0"/>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10361612" y="274639"/>
            <a:ext cx="1371600" cy="5901747"/>
          </a:xfrm>
        </p:spPr>
        <p:txBody>
          <a:bodyPr vert="vert"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grpSp>
        <p:nvGrpSpPr>
          <p:cNvPr id="7" name="线条" descr="线条图形"/>
          <p:cNvGrpSpPr/>
          <p:nvPr/>
        </p:nvGrpSpPr>
        <p:grpSpPr bwMode="invGray">
          <a:xfrm rot="5400000">
            <a:off x="6864412" y="3472598"/>
            <a:ext cx="6492240" cy="64008"/>
            <a:chOff x="1522413" y="1514475"/>
            <a:chExt cx="10569575" cy="64008"/>
          </a:xfrm>
        </p:grpSpPr>
        <p:sp>
          <p:nvSpPr>
            <p:cNvPr id="8" name="任意多边形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 name="任意多边形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0" name="任意多边形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1"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2"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3"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4"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5"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4"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5"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6"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7"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8"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9"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0"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1"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2"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3"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4"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5"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6"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7"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8"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39"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0"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1"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2"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3"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4"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5"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6"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7"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8"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49"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0"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1"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2"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3"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4"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5"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6"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7"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8"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59"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0"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1"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2"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9"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6"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7"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grpSp>
      <p:sp>
        <p:nvSpPr>
          <p:cNvPr id="3" name="竖排文字占位符 2"/>
          <p:cNvSpPr>
            <a:spLocks noGrp="1"/>
          </p:cNvSpPr>
          <p:nvPr>
            <p:ph type="body" orient="vert" idx="1" hasCustomPrompt="1"/>
          </p:nvPr>
        </p:nvSpPr>
        <p:spPr>
          <a:xfrm>
            <a:off x="608012" y="277813"/>
            <a:ext cx="9144001" cy="5898573"/>
          </a:xfrm>
        </p:spPr>
        <p:txBody>
          <a:bodyPr vert="vert"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vl6pPr marL="1261872" indent="0">
              <a:buNone/>
              <a:defRPr/>
            </a:lvl6pPr>
            <a:lvl7pPr>
              <a:defRPr/>
            </a:lvl7pPr>
            <a:lvl8pPr>
              <a:defRPr baseline="0"/>
            </a:lvl8pPr>
            <a:lvl9pPr>
              <a:defRPr baseline="0"/>
            </a:lvl9p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dirty="0"/>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D9B0CA52-F532-4FDA-A3F9-4BF9C8E5C82E}" type="datetime1">
              <a:rPr lang="zh-CN" altLang="en-US" smtClean="0"/>
              <a:t>2018/10/26</a:t>
            </a:fld>
            <a:endParaRPr lang="zh-CN" altLang="en-US" dirty="0"/>
          </a:p>
        </p:txBody>
      </p:sp>
      <p:sp>
        <p:nvSpPr>
          <p:cNvPr id="6" name="幻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25BA54BD-C84D-46CE-8B72-31BFB26ABA43}" type="slidenum">
              <a:rPr lang="en-US" altLang="zh-CN" smtClean="0"/>
              <a:pPr/>
              <a:t>‹#›</a:t>
            </a:fld>
            <a:endParaRPr lang="zh-CN" altLang="en-US" dirty="0"/>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603" y="1122363"/>
            <a:ext cx="9141619" cy="2387600"/>
          </a:xfrm>
        </p:spPr>
        <p:txBody>
          <a:bodyPr anchor="b"/>
          <a:lstStyle>
            <a:lvl1pPr algn="ctr">
              <a:defRPr sz="5998"/>
            </a:lvl1pPr>
          </a:lstStyle>
          <a:p>
            <a:r>
              <a:rPr lang="zh-CN" altLang="en-US"/>
              <a:t>单击此处编辑母版标题样式</a:t>
            </a:r>
          </a:p>
        </p:txBody>
      </p:sp>
      <p:sp>
        <p:nvSpPr>
          <p:cNvPr id="3" name="副标题 2"/>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57552898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02376346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633" y="1709739"/>
            <a:ext cx="10512862" cy="2852737"/>
          </a:xfrm>
        </p:spPr>
        <p:txBody>
          <a:bodyPr anchor="b"/>
          <a:lstStyle>
            <a:lvl1pPr>
              <a:defRPr sz="5998"/>
            </a:lvl1pPr>
          </a:lstStyle>
          <a:p>
            <a:r>
              <a:rPr lang="zh-CN" altLang="en-US"/>
              <a:t>单击此处编辑母版标题样式</a:t>
            </a:r>
          </a:p>
        </p:txBody>
      </p:sp>
      <p:sp>
        <p:nvSpPr>
          <p:cNvPr id="3" name="文本占位符 2"/>
          <p:cNvSpPr>
            <a:spLocks noGrp="1"/>
          </p:cNvSpPr>
          <p:nvPr>
            <p:ph type="body" idx="1"/>
          </p:nvPr>
        </p:nvSpPr>
        <p:spPr>
          <a:xfrm>
            <a:off x="831633" y="4589464"/>
            <a:ext cx="10512862" cy="1500187"/>
          </a:xfrm>
        </p:spPr>
        <p:txBody>
          <a:bodyPr/>
          <a:lstStyle>
            <a:lvl1pPr marL="0" indent="0">
              <a:buNone/>
              <a:defRPr sz="2399">
                <a:solidFill>
                  <a:schemeClr val="tx1">
                    <a:tint val="75000"/>
                  </a:schemeClr>
                </a:solidFill>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09405441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7982" y="1825625"/>
            <a:ext cx="5180251"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0592" y="1825625"/>
            <a:ext cx="5180251"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190420973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569" y="365126"/>
            <a:ext cx="10512862" cy="1325563"/>
          </a:xfrm>
        </p:spPr>
        <p:txBody>
          <a:bodyPr/>
          <a:lstStyle/>
          <a:p>
            <a:r>
              <a:rPr lang="zh-CN" altLang="en-US"/>
              <a:t>单击此处编辑母版标题样式</a:t>
            </a:r>
          </a:p>
        </p:txBody>
      </p:sp>
      <p:sp>
        <p:nvSpPr>
          <p:cNvPr id="3" name="文本占位符 2"/>
          <p:cNvSpPr>
            <a:spLocks noGrp="1"/>
          </p:cNvSpPr>
          <p:nvPr>
            <p:ph type="body" idx="1"/>
          </p:nvPr>
        </p:nvSpPr>
        <p:spPr>
          <a:xfrm>
            <a:off x="839570" y="1681163"/>
            <a:ext cx="5156444"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570" y="2505075"/>
            <a:ext cx="5156444"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0593" y="1681163"/>
            <a:ext cx="5181838"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0593" y="2505075"/>
            <a:ext cx="518183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76820116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96529304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421093891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570" y="457200"/>
            <a:ext cx="3931213" cy="1600200"/>
          </a:xfrm>
        </p:spPr>
        <p:txBody>
          <a:bodyPr anchor="b"/>
          <a:lstStyle>
            <a:lvl1pPr>
              <a:defRPr sz="3199"/>
            </a:lvl1pPr>
          </a:lstStyle>
          <a:p>
            <a:r>
              <a:rPr lang="zh-CN" altLang="en-US"/>
              <a:t>单击此处编辑母版标题样式</a:t>
            </a:r>
          </a:p>
        </p:txBody>
      </p:sp>
      <p:sp>
        <p:nvSpPr>
          <p:cNvPr id="3" name="内容占位符 2"/>
          <p:cNvSpPr>
            <a:spLocks noGrp="1"/>
          </p:cNvSpPr>
          <p:nvPr>
            <p:ph idx="1"/>
          </p:nvPr>
        </p:nvSpPr>
        <p:spPr>
          <a:xfrm>
            <a:off x="5181838" y="987426"/>
            <a:ext cx="6170593" cy="4873625"/>
          </a:xfrm>
        </p:spPr>
        <p:txBody>
          <a:bodyPr/>
          <a:lstStyle>
            <a:lvl1pPr>
              <a:defRPr sz="3199"/>
            </a:lvl1pPr>
            <a:lvl2pPr>
              <a:defRPr sz="2799"/>
            </a:lvl2pPr>
            <a:lvl3pPr>
              <a:defRPr sz="2399"/>
            </a:lvl3pPr>
            <a:lvl4pPr>
              <a:defRPr sz="1999"/>
            </a:lvl4pPr>
            <a:lvl5pPr>
              <a:defRPr sz="1999"/>
            </a:lvl5pPr>
            <a:lvl6pPr>
              <a:defRPr sz="1999"/>
            </a:lvl6pPr>
            <a:lvl7pPr>
              <a:defRPr sz="1999"/>
            </a:lvl7pPr>
            <a:lvl8pPr>
              <a:defRPr sz="1999"/>
            </a:lvl8pPr>
            <a:lvl9pPr>
              <a:defRPr sz="1999"/>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375088238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522414" y="274638"/>
            <a:ext cx="9143998" cy="1020762"/>
          </a:xfrm>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grpSp>
        <p:nvGrpSpPr>
          <p:cNvPr id="167" name="线条" descr="线条图形"/>
          <p:cNvGrpSpPr/>
          <p:nvPr/>
        </p:nvGrpSpPr>
        <p:grpSpPr bwMode="invGray">
          <a:xfrm>
            <a:off x="1522413" y="1514475"/>
            <a:ext cx="10569575" cy="64008"/>
            <a:chOff x="1522413" y="1514475"/>
            <a:chExt cx="10569575" cy="64008"/>
          </a:xfrm>
        </p:grpSpPr>
        <p:sp>
          <p:nvSpPr>
            <p:cNvPr id="168" name="任意多边形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9" name="任意多边形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0" name="任意多边形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1"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2"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3"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4"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5"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6"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7"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8"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9"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0"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1"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2"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3"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4"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5"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6"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7"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8"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9"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0"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1"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2"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3"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4"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5"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6"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7"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8"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9"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0"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1"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2"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3"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4"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5"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6"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7"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8"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9"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0"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1"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2"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3"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4"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5"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6"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7"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8"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9"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0"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1"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2"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3"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4"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5"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6"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7"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8"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9"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0"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1"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2"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3"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4"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5"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6"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7"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8"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9"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40"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41"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grpSp>
      <p:sp>
        <p:nvSpPr>
          <p:cNvPr id="3" name="内容占位符 2"/>
          <p:cNvSpPr>
            <a:spLocks noGrp="1"/>
          </p:cNvSpPr>
          <p:nvPr>
            <p:ph idx="1"/>
          </p:nvPr>
        </p:nvSpPr>
        <p:spPr/>
        <p:txBody>
          <a:bodyPr rtlCol="0"/>
          <a:lstStyle>
            <a:lvl1pPr>
              <a:defRPr>
                <a:latin typeface="Microsoft YaHei UI" panose="020B0503020204020204" pitchFamily="34" charset="-122"/>
                <a:ea typeface="Microsoft YaHei UI" panose="020B0503020204020204" pitchFamily="34" charset="-122"/>
              </a:defRPr>
            </a:lvl1pPr>
            <a:lvl2pPr marL="548640">
              <a:defRPr>
                <a:latin typeface="Microsoft YaHei UI" panose="020B0503020204020204" pitchFamily="34" charset="-122"/>
                <a:ea typeface="Microsoft YaHei UI" panose="020B0503020204020204" pitchFamily="34" charset="-122"/>
              </a:defRPr>
            </a:lvl2pPr>
            <a:lvl3pPr marL="777240">
              <a:defRPr>
                <a:latin typeface="Microsoft YaHei UI" panose="020B0503020204020204" pitchFamily="34" charset="-122"/>
                <a:ea typeface="Microsoft YaHei UI" panose="020B0503020204020204" pitchFamily="34" charset="-122"/>
              </a:defRPr>
            </a:lvl3pPr>
            <a:lvl4pPr marL="1005840">
              <a:defRPr>
                <a:latin typeface="Microsoft YaHei UI" panose="020B0503020204020204" pitchFamily="34" charset="-122"/>
                <a:ea typeface="Microsoft YaHei UI" panose="020B0503020204020204" pitchFamily="34" charset="-122"/>
              </a:defRPr>
            </a:lvl4pPr>
            <a:lvl5pPr marL="1234440">
              <a:defRPr>
                <a:latin typeface="Microsoft YaHei UI" panose="020B0503020204020204" pitchFamily="34" charset="-122"/>
                <a:ea typeface="Microsoft YaHei UI" panose="020B0503020204020204" pitchFamily="34" charset="-122"/>
              </a:defRPr>
            </a:lvl5pPr>
            <a:lvl6pPr marL="1463040">
              <a:defRPr baseline="0"/>
            </a:lvl6pPr>
            <a:lvl7pPr marL="1691640">
              <a:defRPr baseline="0"/>
            </a:lvl7pPr>
            <a:lvl8pPr marL="1920240">
              <a:defRPr baseline="0"/>
            </a:lvl8pPr>
            <a:lvl9pPr marL="2148840">
              <a:defRPr baseline="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dirty="0"/>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CAAE51B8-C16C-4D58-B4E7-426249342FB6}" type="datetime1">
              <a:rPr lang="zh-CN" altLang="en-US" smtClean="0"/>
              <a:t>2018/10/26</a:t>
            </a:fld>
            <a:endParaRPr lang="zh-CN" altLang="en-US" dirty="0"/>
          </a:p>
        </p:txBody>
      </p:sp>
      <p:sp>
        <p:nvSpPr>
          <p:cNvPr id="6" name="幻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25BA54BD-C84D-46CE-8B72-31BFB26ABA43}" type="slidenum">
              <a:rPr lang="en-US" altLang="zh-CN" smtClean="0"/>
              <a:pPr/>
              <a:t>‹#›</a:t>
            </a:fld>
            <a:endParaRPr lang="zh-CN" altLang="en-US"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570" y="457200"/>
            <a:ext cx="3931213" cy="1600200"/>
          </a:xfrm>
        </p:spPr>
        <p:txBody>
          <a:bodyPr anchor="b"/>
          <a:lstStyle>
            <a:lvl1pPr>
              <a:defRPr sz="3199"/>
            </a:lvl1pPr>
          </a:lstStyle>
          <a:p>
            <a:r>
              <a:rPr lang="zh-CN" altLang="en-US"/>
              <a:t>单击此处编辑母版标题样式</a:t>
            </a:r>
          </a:p>
        </p:txBody>
      </p:sp>
      <p:sp>
        <p:nvSpPr>
          <p:cNvPr id="3" name="图片占位符 2"/>
          <p:cNvSpPr>
            <a:spLocks noGrp="1"/>
          </p:cNvSpPr>
          <p:nvPr>
            <p:ph type="pic" idx="1"/>
          </p:nvPr>
        </p:nvSpPr>
        <p:spPr>
          <a:xfrm>
            <a:off x="5181838" y="987426"/>
            <a:ext cx="6170593" cy="4873625"/>
          </a:xfrm>
        </p:spPr>
        <p:txBody>
          <a:bodyPr/>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endParaRPr lang="zh-CN" altLang="en-US"/>
          </a:p>
        </p:txBody>
      </p:sp>
      <p:sp>
        <p:nvSpPr>
          <p:cNvPr id="4" name="文本占位符 3"/>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419482484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384323210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2628" y="365125"/>
            <a:ext cx="2628215"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7982" y="365125"/>
            <a:ext cx="7732286"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631047462"/>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522413" y="1905000"/>
            <a:ext cx="9144000" cy="2667000"/>
          </a:xfrm>
        </p:spPr>
        <p:txBody>
          <a:bodyPr rtlCol="0" anchor="b">
            <a:noAutofit/>
          </a:bodyPr>
          <a:lstStyle>
            <a:lvl1pPr algn="l">
              <a:defRPr sz="4400" b="0" cap="none" baseline="0">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grpSp>
        <p:nvGrpSpPr>
          <p:cNvPr id="255" name="线条" descr="线条图形"/>
          <p:cNvGrpSpPr/>
          <p:nvPr/>
        </p:nvGrpSpPr>
        <p:grpSpPr bwMode="invGray">
          <a:xfrm>
            <a:off x="1584896" y="4724400"/>
            <a:ext cx="8631936" cy="64008"/>
            <a:chOff x="-4110038" y="2703513"/>
            <a:chExt cx="17394239" cy="160336"/>
          </a:xfrm>
          <a:solidFill>
            <a:schemeClr val="accent1"/>
          </a:solidFill>
        </p:grpSpPr>
        <p:sp>
          <p:nvSpPr>
            <p:cNvPr id="256" name="任意多边形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57" name="任意多边形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58" name="任意多边形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59" name="任意多边形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0" name="任意多边形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1" name="任意多边形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2" name="任意多边形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3" name="任意多边形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4" name="任意多边形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5" name="任意多边形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6" name="任意多边形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7" name="任意多边形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8" name="任意多边形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69" name="任意多边形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0" name="任意多边形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1" name="任意多边形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2" name="任意多边形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3" name="任意多边形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4" name="任意多边形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5" name="任意多边形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6" name="任意多边形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7" name="任意多边形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8" name="任意多边形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79" name="任意多边形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0" name="任意多边形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1" name="任意多边形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2" name="任意多边形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3" name="任意多边形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4" name="任意多边形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5" name="任意多边形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6" name="任意多边形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7" name="任意多边形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8" name="任意多边形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89" name="任意多边形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0" name="任意多边形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1" name="任意多边形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2" name="任意多边形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3" name="任意多边形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4" name="任意多边形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5" name="任意多边形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6" name="任意多边形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7" name="任意多边形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8" name="任意多边形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299" name="任意多边形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0" name="任意多边形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1" name="任意多边形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2" name="任意多边形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3" name="任意多边形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4" name="任意多边形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5" name="任意多边形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6" name="任意多边形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7" name="任意多边形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8" name="任意多边形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09" name="任意多边形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0" name="任意多边形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1" name="任意多边形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2" name="任意多边形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3" name="任意多边形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4" name="任意多边形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5" name="任意多边形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6" name="任意多边形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7" name="任意多边形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8" name="任意多边形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19" name="任意多边形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0" name="任意多边形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1" name="任意多边形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2" name="任意多边形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3" name="任意多边形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4" name="任意多边形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5" name="任意多边形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6" name="任意多边形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7" name="任意多边形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8" name="任意多边形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29" name="任意多边形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0" name="任意多边形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1" name="任意多边形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2" name="任意多边形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3" name="任意多边形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4" name="任意多边形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5" name="任意多边形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6" name="任意多边形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7" name="任意多边形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8" name="任意多边形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39" name="任意多边形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0" name="任意多边形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1" name="任意多边形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2" name="任意多边形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3" name="任意多边形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4" name="任意多边形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5" name="任意多边形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6" name="任意多边形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7" name="任意多边形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8" name="任意多边形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49" name="任意多边形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0" name="任意多边形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1" name="任意多边形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2" name="任意多边形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3" name="任意多边形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4" name="任意多边形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5" name="任意多边形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6" name="任意多边形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7" name="任意多边形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8" name="任意多边形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59" name="任意多边形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0" name="任意多边形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1" name="任意多边形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2" name="任意多边形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3" name="任意多边形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4" name="任意多边形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5" name="任意多边形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6" name="任意多边形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7" name="任意多边形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8" name="任意多边形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69" name="任意多边形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0" name="任意多边形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1" name="任意多边形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2" name="任意多边形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3" name="任意多边形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4" name="任意多边形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5" name="任意多边形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6" name="任意多边形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7" name="任意多边形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378" name="任意多边形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atin typeface="Microsoft YaHei UI" panose="020B0503020204020204" pitchFamily="34" charset="-122"/>
                <a:ea typeface="Microsoft YaHei UI" panose="020B0503020204020204" pitchFamily="34" charset="-122"/>
              </a:endParaRPr>
            </a:p>
          </p:txBody>
        </p:sp>
      </p:grpSp>
      <p:sp>
        <p:nvSpPr>
          <p:cNvPr id="3" name="文本占位符 2"/>
          <p:cNvSpPr>
            <a:spLocks noGrp="1"/>
          </p:cNvSpPr>
          <p:nvPr>
            <p:ph type="body" idx="1"/>
          </p:nvPr>
        </p:nvSpPr>
        <p:spPr>
          <a:xfrm>
            <a:off x="1522413" y="5102525"/>
            <a:ext cx="9143999" cy="1069675"/>
          </a:xfrm>
        </p:spPr>
        <p:txBody>
          <a:bodyPr rtlCol="0" anchor="t">
            <a:normAutofit/>
          </a:bodyPr>
          <a:lstStyle>
            <a:lvl1pPr marL="0" indent="0">
              <a:spcBef>
                <a:spcPts val="0"/>
              </a:spcBef>
              <a:buNone/>
              <a:defRPr sz="2400">
                <a:solidFill>
                  <a:schemeClr val="tx1">
                    <a:tint val="75000"/>
                  </a:schemeClr>
                </a:solidFill>
                <a:latin typeface="Microsoft YaHei UI" panose="020B0503020204020204" pitchFamily="34" charset="-122"/>
                <a:ea typeface="Microsoft YaHei UI" panose="020B0503020204020204" pitchFamily="34" charset="-12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编辑母版文本样式</a:t>
            </a:r>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dirty="0"/>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1E642744-2BC1-482F-8D65-D67812FCF761}" type="datetime1">
              <a:rPr lang="zh-CN" altLang="en-US" smtClean="0"/>
              <a:t>2018/10/26</a:t>
            </a:fld>
            <a:endParaRPr lang="zh-CN" altLang="en-US" dirty="0"/>
          </a:p>
        </p:txBody>
      </p:sp>
      <p:sp>
        <p:nvSpPr>
          <p:cNvPr id="6" name="幻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25BA54BD-C84D-46CE-8B72-31BFB26ABA43}" type="slidenum">
              <a:rPr lang="en-US" altLang="zh-CN" smtClean="0"/>
              <a:pPr/>
              <a:t>‹#›</a:t>
            </a:fld>
            <a:endParaRPr lang="zh-CN" altLang="en-US" dirty="0"/>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1522414" y="274638"/>
            <a:ext cx="9143998" cy="1020762"/>
          </a:xfrm>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grpSp>
        <p:nvGrpSpPr>
          <p:cNvPr id="158" name="线条" descr="线条图形"/>
          <p:cNvGrpSpPr/>
          <p:nvPr/>
        </p:nvGrpSpPr>
        <p:grpSpPr bwMode="invGray">
          <a:xfrm>
            <a:off x="1522413" y="1514475"/>
            <a:ext cx="10569575" cy="64008"/>
            <a:chOff x="1522413" y="1514475"/>
            <a:chExt cx="10569575" cy="64008"/>
          </a:xfrm>
        </p:grpSpPr>
        <p:sp>
          <p:nvSpPr>
            <p:cNvPr id="159" name="任意多边形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0" name="任意多边形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1" name="任意多边形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2"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3"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4"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5"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6"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7"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8"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9"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0"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1"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2"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3"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4"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5"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6"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7"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8"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9"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0"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1"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2"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3"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4"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5"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6"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7"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8"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9"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0"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1"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2"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3"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4"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5"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6"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7"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8"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9"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0"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1"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2"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3"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4"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5"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6"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7"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8"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9"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0"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1"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2"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3"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4"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5"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6"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7"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8"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9"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0"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1"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2"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3"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4"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5"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6"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7"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8"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9"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0"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1"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2"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grpSp>
      <p:sp>
        <p:nvSpPr>
          <p:cNvPr id="3" name="内容占位符 2"/>
          <p:cNvSpPr>
            <a:spLocks noGrp="1"/>
          </p:cNvSpPr>
          <p:nvPr>
            <p:ph sz="half" idx="1"/>
          </p:nvPr>
        </p:nvSpPr>
        <p:spPr>
          <a:xfrm>
            <a:off x="1522413" y="1905000"/>
            <a:ext cx="4419599" cy="4267200"/>
          </a:xfrm>
        </p:spPr>
        <p:txBody>
          <a:bodyPr rtlCol="0">
            <a:normAutofit/>
          </a:bodyPr>
          <a:lstStyle>
            <a:lvl1pPr>
              <a:defRPr sz="2400">
                <a:latin typeface="Microsoft YaHei UI" panose="020B0503020204020204" pitchFamily="34" charset="-122"/>
                <a:ea typeface="Microsoft YaHei UI" panose="020B0503020204020204" pitchFamily="34" charset="-122"/>
              </a:defRPr>
            </a:lvl1pPr>
            <a:lvl2pPr>
              <a:defRPr sz="2000">
                <a:latin typeface="Microsoft YaHei UI" panose="020B0503020204020204" pitchFamily="34" charset="-122"/>
                <a:ea typeface="Microsoft YaHei UI" panose="020B0503020204020204" pitchFamily="34" charset="-122"/>
              </a:defRPr>
            </a:lvl2pPr>
            <a:lvl3pPr>
              <a:defRPr sz="1800">
                <a:latin typeface="Microsoft YaHei UI" panose="020B0503020204020204" pitchFamily="34" charset="-122"/>
                <a:ea typeface="Microsoft YaHei UI" panose="020B0503020204020204" pitchFamily="34" charset="-122"/>
              </a:defRPr>
            </a:lvl3pPr>
            <a:lvl4pPr>
              <a:defRPr sz="1600">
                <a:latin typeface="Microsoft YaHei UI" panose="020B0503020204020204" pitchFamily="34" charset="-122"/>
                <a:ea typeface="Microsoft YaHei UI" panose="020B0503020204020204" pitchFamily="34" charset="-122"/>
              </a:defRPr>
            </a:lvl4pPr>
            <a:lvl5pPr>
              <a:defRPr sz="1600">
                <a:latin typeface="Microsoft YaHei UI" panose="020B0503020204020204" pitchFamily="34" charset="-122"/>
                <a:ea typeface="Microsoft YaHei UI" panose="020B0503020204020204" pitchFamily="34" charset="-122"/>
              </a:defRPr>
            </a:lvl5pPr>
            <a:lvl6pPr marL="1956816">
              <a:defRPr sz="1600"/>
            </a:lvl6pPr>
            <a:lvl7pPr marL="1956816">
              <a:defRPr sz="1600" baseline="0"/>
            </a:lvl7pPr>
            <a:lvl8pPr marL="1956816">
              <a:defRPr sz="1600" baseline="0"/>
            </a:lvl8pPr>
            <a:lvl9pPr marL="1956816">
              <a:defRPr sz="1600" baseline="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4" name="内容占位符 3"/>
          <p:cNvSpPr>
            <a:spLocks noGrp="1"/>
          </p:cNvSpPr>
          <p:nvPr>
            <p:ph sz="half" idx="2"/>
          </p:nvPr>
        </p:nvSpPr>
        <p:spPr>
          <a:xfrm>
            <a:off x="6246815" y="1905000"/>
            <a:ext cx="4419598" cy="4267200"/>
          </a:xfrm>
        </p:spPr>
        <p:txBody>
          <a:bodyPr rtlCol="0">
            <a:normAutofit/>
          </a:bodyPr>
          <a:lstStyle>
            <a:lvl1pPr>
              <a:defRPr sz="2400">
                <a:latin typeface="Microsoft YaHei UI" panose="020B0503020204020204" pitchFamily="34" charset="-122"/>
                <a:ea typeface="Microsoft YaHei UI" panose="020B0503020204020204" pitchFamily="34" charset="-122"/>
              </a:defRPr>
            </a:lvl1pPr>
            <a:lvl2pPr>
              <a:defRPr sz="2000">
                <a:latin typeface="Microsoft YaHei UI" panose="020B0503020204020204" pitchFamily="34" charset="-122"/>
                <a:ea typeface="Microsoft YaHei UI" panose="020B0503020204020204" pitchFamily="34" charset="-122"/>
              </a:defRPr>
            </a:lvl2pPr>
            <a:lvl3pPr>
              <a:defRPr sz="1800">
                <a:latin typeface="Microsoft YaHei UI" panose="020B0503020204020204" pitchFamily="34" charset="-122"/>
                <a:ea typeface="Microsoft YaHei UI" panose="020B0503020204020204" pitchFamily="34" charset="-122"/>
              </a:defRPr>
            </a:lvl3pPr>
            <a:lvl4pPr>
              <a:defRPr sz="1600">
                <a:latin typeface="Microsoft YaHei UI" panose="020B0503020204020204" pitchFamily="34" charset="-122"/>
                <a:ea typeface="Microsoft YaHei UI" panose="020B0503020204020204" pitchFamily="34" charset="-122"/>
              </a:defRPr>
            </a:lvl4pPr>
            <a:lvl5pPr>
              <a:defRPr sz="1600">
                <a:latin typeface="Microsoft YaHei UI" panose="020B0503020204020204" pitchFamily="34" charset="-122"/>
                <a:ea typeface="Microsoft YaHei UI" panose="020B0503020204020204" pitchFamily="34" charset="-122"/>
              </a:defRPr>
            </a:lvl5pPr>
            <a:lvl6pPr marL="1956816">
              <a:defRPr sz="1600"/>
            </a:lvl6pPr>
            <a:lvl7pPr marL="1956816">
              <a:defRPr sz="1600"/>
            </a:lvl7pPr>
            <a:lvl8pPr marL="1956816">
              <a:defRPr sz="1600" baseline="0"/>
            </a:lvl8pPr>
            <a:lvl9pPr marL="1956816">
              <a:defRPr sz="1600" baseline="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6" name="页脚占位符 5"/>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dirty="0"/>
          </a:p>
        </p:txBody>
      </p:sp>
      <p:sp>
        <p:nvSpPr>
          <p:cNvPr id="5" name="日期占位符 4"/>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957C6E4D-621D-4515-8831-14D98E9F728C}" type="datetime1">
              <a:rPr lang="zh-CN" altLang="en-US" smtClean="0"/>
              <a:t>2018/10/26</a:t>
            </a:fld>
            <a:endParaRPr lang="zh-CN" altLang="en-US" dirty="0"/>
          </a:p>
        </p:txBody>
      </p:sp>
      <p:sp>
        <p:nvSpPr>
          <p:cNvPr id="7" name="幻灯片编号占位符 6"/>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25BA54BD-C84D-46CE-8B72-31BFB26ABA43}" type="slidenum">
              <a:rPr lang="en-US" altLang="zh-CN" smtClean="0"/>
              <a:pPr/>
              <a:t>‹#›</a:t>
            </a:fld>
            <a:endParaRPr lang="zh-CN" altLang="en-US" dirty="0"/>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1522414" y="274638"/>
            <a:ext cx="9143998" cy="1020762"/>
          </a:xfrm>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grpSp>
        <p:nvGrpSpPr>
          <p:cNvPr id="160" name="线条" descr="线条图形"/>
          <p:cNvGrpSpPr/>
          <p:nvPr/>
        </p:nvGrpSpPr>
        <p:grpSpPr bwMode="invGray">
          <a:xfrm>
            <a:off x="1522413" y="1514475"/>
            <a:ext cx="10569575" cy="64008"/>
            <a:chOff x="1522413" y="1514475"/>
            <a:chExt cx="10569575" cy="64008"/>
          </a:xfrm>
        </p:grpSpPr>
        <p:sp>
          <p:nvSpPr>
            <p:cNvPr id="161" name="任意多边形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2" name="任意多边形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3" name="任意多边形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4"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5"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6"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7"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8"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69"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0"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1"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2"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3"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4"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5"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6"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7"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8"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79"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0"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1"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2"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3"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4"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5"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6"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7"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8"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89"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0"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1"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2"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3"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4"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5"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6"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7"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8"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199"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0"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1"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2"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3"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4"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5"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6"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7"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8"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09"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0"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1"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2"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3"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4"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5"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6"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7"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8"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19"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0"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1"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2"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3"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4"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5"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6"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7"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8"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29"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0"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1"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2"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3"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234"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grpSp>
      <p:sp>
        <p:nvSpPr>
          <p:cNvPr id="3" name="文本占位符 2"/>
          <p:cNvSpPr>
            <a:spLocks noGrp="1"/>
          </p:cNvSpPr>
          <p:nvPr>
            <p:ph type="body" idx="1"/>
          </p:nvPr>
        </p:nvSpPr>
        <p:spPr>
          <a:xfrm>
            <a:off x="1522413" y="1905000"/>
            <a:ext cx="4416552" cy="762000"/>
          </a:xfrm>
        </p:spPr>
        <p:txBody>
          <a:bodyPr rtlCol="0" anchor="ctr"/>
          <a:lstStyle>
            <a:lvl1pPr marL="0" indent="0">
              <a:spcBef>
                <a:spcPts val="0"/>
              </a:spcBef>
              <a:buNone/>
              <a:defRPr sz="2400" b="0">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4" name="内容占位符 3"/>
          <p:cNvSpPr>
            <a:spLocks noGrp="1"/>
          </p:cNvSpPr>
          <p:nvPr>
            <p:ph sz="half" idx="2"/>
          </p:nvPr>
        </p:nvSpPr>
        <p:spPr>
          <a:xfrm>
            <a:off x="1522413" y="2819399"/>
            <a:ext cx="4416552" cy="3352801"/>
          </a:xfrm>
        </p:spPr>
        <p:txBody>
          <a:bodyPr rtlCol="0"/>
          <a:lstStyle>
            <a:lvl1pPr>
              <a:defRPr sz="2400">
                <a:latin typeface="Microsoft YaHei UI" panose="020B0503020204020204" pitchFamily="34" charset="-122"/>
                <a:ea typeface="Microsoft YaHei UI" panose="020B0503020204020204" pitchFamily="34" charset="-122"/>
              </a:defRPr>
            </a:lvl1pPr>
            <a:lvl2pPr>
              <a:defRPr sz="2000">
                <a:latin typeface="Microsoft YaHei UI" panose="020B0503020204020204" pitchFamily="34" charset="-122"/>
                <a:ea typeface="Microsoft YaHei UI" panose="020B0503020204020204" pitchFamily="34" charset="-122"/>
              </a:defRPr>
            </a:lvl2pPr>
            <a:lvl3pPr>
              <a:defRPr sz="1800">
                <a:latin typeface="Microsoft YaHei UI" panose="020B0503020204020204" pitchFamily="34" charset="-122"/>
                <a:ea typeface="Microsoft YaHei UI" panose="020B0503020204020204" pitchFamily="34" charset="-122"/>
              </a:defRPr>
            </a:lvl3pPr>
            <a:lvl4pPr>
              <a:defRPr sz="1600">
                <a:latin typeface="Microsoft YaHei UI" panose="020B0503020204020204" pitchFamily="34" charset="-122"/>
                <a:ea typeface="Microsoft YaHei UI" panose="020B0503020204020204" pitchFamily="34" charset="-122"/>
              </a:defRPr>
            </a:lvl4pPr>
            <a:lvl5pPr>
              <a:defRPr sz="1600">
                <a:latin typeface="Microsoft YaHei UI" panose="020B0503020204020204" pitchFamily="34" charset="-122"/>
                <a:ea typeface="Microsoft YaHei UI" panose="020B0503020204020204" pitchFamily="34" charset="-122"/>
              </a:defRPr>
            </a:lvl5pPr>
            <a:lvl6pPr marL="1956816">
              <a:defRPr sz="1600"/>
            </a:lvl6pPr>
            <a:lvl7pPr marL="1956816">
              <a:defRPr sz="1600" baseline="0"/>
            </a:lvl7pPr>
            <a:lvl8pPr marL="1956816">
              <a:defRPr sz="1600" baseline="0"/>
            </a:lvl8pPr>
            <a:lvl9pPr marL="1956816">
              <a:defRPr sz="1600" baseline="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5" name="文本占位符 4"/>
          <p:cNvSpPr>
            <a:spLocks noGrp="1"/>
          </p:cNvSpPr>
          <p:nvPr>
            <p:ph type="body" sz="quarter" idx="3"/>
          </p:nvPr>
        </p:nvSpPr>
        <p:spPr>
          <a:xfrm>
            <a:off x="6249860" y="1905000"/>
            <a:ext cx="4416552" cy="762000"/>
          </a:xfrm>
        </p:spPr>
        <p:txBody>
          <a:bodyPr rtlCol="0" anchor="ctr"/>
          <a:lstStyle>
            <a:lvl1pPr marL="0" indent="0">
              <a:spcBef>
                <a:spcPts val="0"/>
              </a:spcBef>
              <a:buNone/>
              <a:defRPr sz="2400" b="0">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6" name="内容占位符 5"/>
          <p:cNvSpPr>
            <a:spLocks noGrp="1"/>
          </p:cNvSpPr>
          <p:nvPr>
            <p:ph sz="quarter" idx="4"/>
          </p:nvPr>
        </p:nvSpPr>
        <p:spPr>
          <a:xfrm>
            <a:off x="6249860" y="2819399"/>
            <a:ext cx="4416552" cy="3352801"/>
          </a:xfrm>
        </p:spPr>
        <p:txBody>
          <a:bodyPr rtlCol="0"/>
          <a:lstStyle>
            <a:lvl1pPr>
              <a:defRPr sz="2400">
                <a:latin typeface="Microsoft YaHei UI" panose="020B0503020204020204" pitchFamily="34" charset="-122"/>
                <a:ea typeface="Microsoft YaHei UI" panose="020B0503020204020204" pitchFamily="34" charset="-122"/>
              </a:defRPr>
            </a:lvl1pPr>
            <a:lvl2pPr>
              <a:defRPr sz="2000">
                <a:latin typeface="Microsoft YaHei UI" panose="020B0503020204020204" pitchFamily="34" charset="-122"/>
                <a:ea typeface="Microsoft YaHei UI" panose="020B0503020204020204" pitchFamily="34" charset="-122"/>
              </a:defRPr>
            </a:lvl2pPr>
            <a:lvl3pPr>
              <a:defRPr sz="1800">
                <a:latin typeface="Microsoft YaHei UI" panose="020B0503020204020204" pitchFamily="34" charset="-122"/>
                <a:ea typeface="Microsoft YaHei UI" panose="020B0503020204020204" pitchFamily="34" charset="-122"/>
              </a:defRPr>
            </a:lvl3pPr>
            <a:lvl4pPr>
              <a:defRPr sz="1600">
                <a:latin typeface="Microsoft YaHei UI" panose="020B0503020204020204" pitchFamily="34" charset="-122"/>
                <a:ea typeface="Microsoft YaHei UI" panose="020B0503020204020204" pitchFamily="34" charset="-122"/>
              </a:defRPr>
            </a:lvl4pPr>
            <a:lvl5pPr marL="1263600">
              <a:defRPr sz="1600">
                <a:latin typeface="Microsoft YaHei UI" panose="020B0503020204020204" pitchFamily="34" charset="-122"/>
                <a:ea typeface="Microsoft YaHei UI" panose="020B0503020204020204" pitchFamily="34" charset="-122"/>
              </a:defRPr>
            </a:lvl5pPr>
            <a:lvl6pPr marL="1956816">
              <a:defRPr sz="1600"/>
            </a:lvl6pPr>
            <a:lvl7pPr marL="1956816">
              <a:defRPr sz="1600"/>
            </a:lvl7pPr>
            <a:lvl8pPr marL="1956816">
              <a:defRPr sz="1600"/>
            </a:lvl8pPr>
            <a:lvl9pPr marL="1956816">
              <a:defRPr sz="160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8" name="页脚占位符 7"/>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dirty="0"/>
          </a:p>
        </p:txBody>
      </p:sp>
      <p:sp>
        <p:nvSpPr>
          <p:cNvPr id="7" name="日期占位符 6"/>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F0157F41-EA24-4D6C-B76B-51104A4FF3D3}" type="datetime1">
              <a:rPr lang="zh-CN" altLang="en-US" smtClean="0"/>
              <a:t>2018/10/26</a:t>
            </a:fld>
            <a:endParaRPr lang="zh-CN" altLang="en-US" dirty="0"/>
          </a:p>
        </p:txBody>
      </p:sp>
      <p:sp>
        <p:nvSpPr>
          <p:cNvPr id="9" name="幻灯片编号占位符 8"/>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25BA54BD-C84D-46CE-8B72-31BFB26ABA43}" type="slidenum">
              <a:rPr lang="en-US" altLang="zh-CN" smtClean="0"/>
              <a:pPr/>
              <a:t>‹#›</a:t>
            </a:fld>
            <a:endParaRPr lang="zh-CN" altLang="en-US" dirty="0"/>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grpSp>
        <p:nvGrpSpPr>
          <p:cNvPr id="156" name="线条" descr="线条图形"/>
          <p:cNvGrpSpPr/>
          <p:nvPr/>
        </p:nvGrpSpPr>
        <p:grpSpPr bwMode="invGray">
          <a:xfrm>
            <a:off x="1522413" y="1514475"/>
            <a:ext cx="10569575" cy="64008"/>
            <a:chOff x="1522413" y="1514475"/>
            <a:chExt cx="10569575" cy="64008"/>
          </a:xfrm>
        </p:grpSpPr>
        <p:sp>
          <p:nvSpPr>
            <p:cNvPr id="157" name="任意多边形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58" name="任意多边形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59" name="任意多边形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60"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61"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62"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63"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64"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65"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66"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67"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68"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69"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70"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71"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72"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73"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74"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75"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76"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77"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78"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79"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80"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81"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82"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83"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84"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85"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86"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87"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88"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89"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90"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91"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92"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93"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94"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95"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96"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97"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98"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199"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00"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01"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02"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03"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04"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05"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06"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07"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08"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09"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10"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11"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12"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13"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14"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15"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16"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17"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18"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19"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20"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21"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22"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23"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24"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25"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26"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27"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28"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29"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230"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grpSp>
      <p:sp>
        <p:nvSpPr>
          <p:cNvPr id="4" name="页脚占位符 3"/>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dirty="0"/>
          </a:p>
        </p:txBody>
      </p:sp>
      <p:sp>
        <p:nvSpPr>
          <p:cNvPr id="3" name="日期占位符 2"/>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641E27CD-26C5-4927-9077-9E87DDF8ECF7}" type="datetime1">
              <a:rPr lang="zh-CN" altLang="en-US" smtClean="0"/>
              <a:t>2018/10/26</a:t>
            </a:fld>
            <a:endParaRPr lang="zh-CN" altLang="en-US" dirty="0"/>
          </a:p>
        </p:txBody>
      </p:sp>
      <p:sp>
        <p:nvSpPr>
          <p:cNvPr id="5" name="幻灯片编号占位符 4"/>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25BA54BD-C84D-46CE-8B72-31BFB26ABA43}" type="slidenum">
              <a:rPr lang="en-US" altLang="zh-CN" smtClean="0"/>
              <a:pPr/>
              <a:t>‹#›</a:t>
            </a:fld>
            <a:endParaRPr lang="zh-CN" altLang="en-US" dirty="0"/>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rtlCol="0"/>
          <a:lstStyle/>
          <a:p>
            <a:pPr rtl="0"/>
            <a:endParaRPr lang="zh-CN" altLang="en-US" noProof="0" dirty="0"/>
          </a:p>
        </p:txBody>
      </p:sp>
      <p:sp>
        <p:nvSpPr>
          <p:cNvPr id="2" name="日期占位符 1"/>
          <p:cNvSpPr>
            <a:spLocks noGrp="1"/>
          </p:cNvSpPr>
          <p:nvPr>
            <p:ph type="dt" sz="half" idx="10"/>
          </p:nvPr>
        </p:nvSpPr>
        <p:spPr/>
        <p:txBody>
          <a:bodyPr rtlCol="0"/>
          <a:lstStyle/>
          <a:p>
            <a:pPr rtl="0"/>
            <a:fld id="{6DE0B1C2-D5D7-4DF1-B631-6247EDFA3201}" type="datetime1">
              <a:rPr lang="zh-CN" altLang="en-US" noProof="0" smtClean="0"/>
              <a:t>2018/10/26</a:t>
            </a:fld>
            <a:endParaRPr lang="zh-CN" altLang="en-US" noProof="0" dirty="0"/>
          </a:p>
        </p:txBody>
      </p:sp>
      <p:sp>
        <p:nvSpPr>
          <p:cNvPr id="4" name="幻灯片编号占位符 3"/>
          <p:cNvSpPr>
            <a:spLocks noGrp="1"/>
          </p:cNvSpPr>
          <p:nvPr>
            <p:ph type="sldNum" sz="quarter" idx="12"/>
          </p:nvPr>
        </p:nvSpPr>
        <p:spPr/>
        <p:txBody>
          <a:bodyPr rtlCol="0"/>
          <a:lstStyle/>
          <a:p>
            <a:pPr rtl="0"/>
            <a:fld id="{25BA54BD-C84D-46CE-8B72-31BFB26ABA43}" type="slidenum">
              <a:rPr lang="en-US" altLang="zh-CN" noProof="0" smtClean="0"/>
              <a:t>‹#›</a:t>
            </a:fld>
            <a:endParaRPr lang="zh-CN" altLang="en-US" noProof="0" dirty="0"/>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题注的内容">
    <p:spTree>
      <p:nvGrpSpPr>
        <p:cNvPr id="1" name=""/>
        <p:cNvGrpSpPr/>
        <p:nvPr/>
      </p:nvGrpSpPr>
      <p:grpSpPr>
        <a:xfrm>
          <a:off x="0" y="0"/>
          <a:ext cx="0" cy="0"/>
          <a:chOff x="0" y="0"/>
          <a:chExt cx="0" cy="0"/>
        </a:xfrm>
      </p:grpSpPr>
      <p:sp>
        <p:nvSpPr>
          <p:cNvPr id="2" name="标题 1"/>
          <p:cNvSpPr>
            <a:spLocks noGrp="1"/>
          </p:cNvSpPr>
          <p:nvPr>
            <p:ph type="title"/>
          </p:nvPr>
        </p:nvSpPr>
        <p:spPr>
          <a:xfrm>
            <a:off x="1522414" y="274638"/>
            <a:ext cx="9143998" cy="1020762"/>
          </a:xfrm>
        </p:spPr>
        <p:txBody>
          <a:bodyPr rtlCol="0" anchor="b">
            <a:noAutofit/>
          </a:bodyPr>
          <a:lstStyle>
            <a:lvl1pPr algn="l">
              <a:defRPr sz="3200" b="0">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sp>
        <p:nvSpPr>
          <p:cNvPr id="4" name="文本占位符 3"/>
          <p:cNvSpPr>
            <a:spLocks noGrp="1"/>
          </p:cNvSpPr>
          <p:nvPr>
            <p:ph type="body" sz="half" idx="2"/>
          </p:nvPr>
        </p:nvSpPr>
        <p:spPr>
          <a:xfrm>
            <a:off x="1522413" y="3429000"/>
            <a:ext cx="2743200" cy="2743200"/>
          </a:xfrm>
        </p:spPr>
        <p:txBody>
          <a:bodyPr rtlCol="0" anchor="b">
            <a:normAutofit/>
          </a:bodyPr>
          <a:lstStyle>
            <a:lvl1pPr marL="0" indent="0">
              <a:spcBef>
                <a:spcPts val="1200"/>
              </a:spcBef>
              <a:buNone/>
              <a:defRPr sz="1600">
                <a:latin typeface="Microsoft YaHei UI" panose="020B0503020204020204" pitchFamily="34" charset="-122"/>
                <a:ea typeface="Microsoft YaHei UI" panose="020B0503020204020204" pitchFamily="34" charset="-12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编辑母版文本样式</a:t>
            </a:r>
          </a:p>
        </p:txBody>
      </p:sp>
      <p:sp>
        <p:nvSpPr>
          <p:cNvPr id="3" name="内容占位符 2"/>
          <p:cNvSpPr>
            <a:spLocks noGrp="1"/>
          </p:cNvSpPr>
          <p:nvPr>
            <p:ph idx="1"/>
          </p:nvPr>
        </p:nvSpPr>
        <p:spPr>
          <a:xfrm>
            <a:off x="4710022" y="1905000"/>
            <a:ext cx="5669280" cy="4038600"/>
          </a:xfrm>
        </p:spPr>
        <p:txBody>
          <a:bodyPr rtlCol="0">
            <a:normAutofit/>
          </a:bodyPr>
          <a:lstStyle>
            <a:lvl1pPr>
              <a:defRPr sz="2400">
                <a:latin typeface="Microsoft YaHei UI" panose="020B0503020204020204" pitchFamily="34" charset="-122"/>
                <a:ea typeface="Microsoft YaHei UI" panose="020B0503020204020204" pitchFamily="34" charset="-122"/>
              </a:defRPr>
            </a:lvl1pPr>
            <a:lvl2pPr>
              <a:defRPr sz="2000">
                <a:latin typeface="Microsoft YaHei UI" panose="020B0503020204020204" pitchFamily="34" charset="-122"/>
                <a:ea typeface="Microsoft YaHei UI" panose="020B0503020204020204" pitchFamily="34" charset="-122"/>
              </a:defRPr>
            </a:lvl2pPr>
            <a:lvl3pPr>
              <a:defRPr sz="1800">
                <a:latin typeface="Microsoft YaHei UI" panose="020B0503020204020204" pitchFamily="34" charset="-122"/>
                <a:ea typeface="Microsoft YaHei UI" panose="020B0503020204020204" pitchFamily="34" charset="-122"/>
              </a:defRPr>
            </a:lvl3pPr>
            <a:lvl4pPr>
              <a:defRPr sz="1600">
                <a:latin typeface="Microsoft YaHei UI" panose="020B0503020204020204" pitchFamily="34" charset="-122"/>
                <a:ea typeface="Microsoft YaHei UI" panose="020B0503020204020204" pitchFamily="34" charset="-122"/>
              </a:defRPr>
            </a:lvl4pPr>
            <a:lvl5pPr>
              <a:defRPr sz="1600">
                <a:latin typeface="Microsoft YaHei UI" panose="020B0503020204020204" pitchFamily="34" charset="-122"/>
                <a:ea typeface="Microsoft YaHei UI" panose="020B0503020204020204" pitchFamily="34" charset="-122"/>
              </a:defRPr>
            </a:lvl5pPr>
            <a:lvl6pPr>
              <a:defRPr sz="1600"/>
            </a:lvl6pPr>
            <a:lvl7pPr>
              <a:defRPr sz="1600" baseline="0"/>
            </a:lvl7pPr>
            <a:lvl8pPr>
              <a:defRPr sz="1600" baseline="0"/>
            </a:lvl8pPr>
            <a:lvl9pPr>
              <a:defRPr sz="1600" baseline="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grpSp>
        <p:nvGrpSpPr>
          <p:cNvPr id="615" name="框架" descr="方框图形"/>
          <p:cNvGrpSpPr/>
          <p:nvPr/>
        </p:nvGrpSpPr>
        <p:grpSpPr bwMode="invGray">
          <a:xfrm>
            <a:off x="4417839" y="1630821"/>
            <a:ext cx="6291028" cy="4575885"/>
            <a:chOff x="4417839" y="1630821"/>
            <a:chExt cx="6291028" cy="4575885"/>
          </a:xfrm>
        </p:grpSpPr>
        <p:grpSp>
          <p:nvGrpSpPr>
            <p:cNvPr id="616" name="组 615"/>
            <p:cNvGrpSpPr/>
            <p:nvPr/>
          </p:nvGrpSpPr>
          <p:grpSpPr bwMode="invGray">
            <a:xfrm>
              <a:off x="5414491" y="1630821"/>
              <a:ext cx="5294376" cy="4114800"/>
              <a:chOff x="3310555" y="716546"/>
              <a:chExt cx="5294376" cy="4114800"/>
            </a:xfrm>
          </p:grpSpPr>
          <p:grpSp>
            <p:nvGrpSpPr>
              <p:cNvPr id="768" name="组 767"/>
              <p:cNvGrpSpPr/>
              <p:nvPr/>
            </p:nvGrpSpPr>
            <p:grpSpPr bwMode="invGray">
              <a:xfrm flipH="1">
                <a:off x="3310555" y="737968"/>
                <a:ext cx="5294376" cy="54864"/>
                <a:chOff x="1522413" y="1514475"/>
                <a:chExt cx="10569575" cy="64008"/>
              </a:xfrm>
              <a:solidFill>
                <a:schemeClr val="accent1"/>
              </a:solidFill>
            </p:grpSpPr>
            <p:sp>
              <p:nvSpPr>
                <p:cNvPr id="844" name="任意多边形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45" name="任意多边形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46" name="任意多边形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47"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48"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49"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50"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51"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52"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53"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54"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55"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56"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57"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58"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59"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60"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61"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62"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63"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64"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65"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66"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67"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68"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69"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70"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71"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72"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73"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74"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75"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76"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77"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78"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79"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80"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81"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82"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83"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84"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85"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86"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87"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88"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89"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90"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91"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92"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93"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94"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95"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96"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97"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98"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99"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00"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01"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02"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03"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04"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05"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06"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07"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08"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09"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10"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11"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12"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13"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14"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15"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16"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917"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grpSp>
          <p:grpSp>
            <p:nvGrpSpPr>
              <p:cNvPr id="769" name="组 768"/>
              <p:cNvGrpSpPr/>
              <p:nvPr/>
            </p:nvGrpSpPr>
            <p:grpSpPr bwMode="invGray">
              <a:xfrm rot="16200000" flipH="1">
                <a:off x="6492229" y="2755658"/>
                <a:ext cx="4114800" cy="36576"/>
                <a:chOff x="1522413" y="1514475"/>
                <a:chExt cx="10569575" cy="64008"/>
              </a:xfrm>
              <a:solidFill>
                <a:schemeClr val="accent1"/>
              </a:solidFill>
            </p:grpSpPr>
            <p:sp>
              <p:nvSpPr>
                <p:cNvPr id="770" name="任意多边形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71" name="任意多边形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72" name="任意多边形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73"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74"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75"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76"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77"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78"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79"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0"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1"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2"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3"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4"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5"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6"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7"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8"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89"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0"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1"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2"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3"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4"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5"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6"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7"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8"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99"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0"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1"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2"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3"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4"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5"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6"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7"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8"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09"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0"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1"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2"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3"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4"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5"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6"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7"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8"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19"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20"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21"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22"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23"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24"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25"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26"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27"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28"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29"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30"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31"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32"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33"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34"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35"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36"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37"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38"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39"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40"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41"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42"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843"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grpSp>
        </p:grpSp>
        <p:grpSp>
          <p:nvGrpSpPr>
            <p:cNvPr id="617" name="组 616"/>
            <p:cNvGrpSpPr/>
            <p:nvPr/>
          </p:nvGrpSpPr>
          <p:grpSpPr bwMode="invGray">
            <a:xfrm rot="10800000">
              <a:off x="4417839" y="2091906"/>
              <a:ext cx="5294376" cy="4114800"/>
              <a:chOff x="3310555" y="716546"/>
              <a:chExt cx="5294376" cy="4114800"/>
            </a:xfrm>
          </p:grpSpPr>
          <p:grpSp>
            <p:nvGrpSpPr>
              <p:cNvPr id="618" name="组 617"/>
              <p:cNvGrpSpPr/>
              <p:nvPr/>
            </p:nvGrpSpPr>
            <p:grpSpPr bwMode="invGray">
              <a:xfrm flipH="1">
                <a:off x="3310555" y="737968"/>
                <a:ext cx="5294376" cy="54864"/>
                <a:chOff x="1522413" y="1514475"/>
                <a:chExt cx="10569575" cy="64008"/>
              </a:xfrm>
              <a:solidFill>
                <a:schemeClr val="accent1"/>
              </a:solidFill>
            </p:grpSpPr>
            <p:sp>
              <p:nvSpPr>
                <p:cNvPr id="694" name="任意多边形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95" name="任意多边形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96" name="任意多边形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97"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98"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99"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0"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1"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2"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3"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4"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5"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6"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7"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8"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09"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0"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1"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2"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3"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4"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5"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6"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7"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8"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19"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0"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1"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2"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3"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4"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5"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6"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7"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8"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29"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0"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1"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2"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3"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4"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5"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6"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7"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8"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39"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0"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1"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2"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3"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4"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5"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6"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7"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8"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49"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0"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1"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2"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3"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4"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5"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6"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7"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8"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59"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60"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61"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62"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63"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64"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65"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66"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767"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grpSp>
          <p:grpSp>
            <p:nvGrpSpPr>
              <p:cNvPr id="619" name="组 618"/>
              <p:cNvGrpSpPr/>
              <p:nvPr/>
            </p:nvGrpSpPr>
            <p:grpSpPr bwMode="invGray">
              <a:xfrm rot="16200000" flipH="1">
                <a:off x="6492229" y="2755658"/>
                <a:ext cx="4114800" cy="36576"/>
                <a:chOff x="1522413" y="1514475"/>
                <a:chExt cx="10569575" cy="64008"/>
              </a:xfrm>
              <a:solidFill>
                <a:schemeClr val="accent1"/>
              </a:solidFill>
            </p:grpSpPr>
            <p:sp>
              <p:nvSpPr>
                <p:cNvPr id="620" name="任意多边形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21" name="任意多边形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22" name="任意多边形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23"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24"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25"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26"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27"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28"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29"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0"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1"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2"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3"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4"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5"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6"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7"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8"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39"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0"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1"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2"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3"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4"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5"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6"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7"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8"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49"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0"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1"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2"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3"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4"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5"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6"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7"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8"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59"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0"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1"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2"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3"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4"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5"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6"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7"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8"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69"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0"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1"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2"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3"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4"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5"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6"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7"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8"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79"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0"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1"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2"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3"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4"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5"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6"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7"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8"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89"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90"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91"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92"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sp>
              <p:nvSpPr>
                <p:cNvPr id="693"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noProof="0" dirty="0">
                    <a:ln>
                      <a:noFill/>
                    </a:ln>
                    <a:latin typeface="Microsoft YaHei UI" panose="020B0503020204020204" pitchFamily="34" charset="-122"/>
                    <a:ea typeface="Microsoft YaHei UI" panose="020B0503020204020204" pitchFamily="34" charset="-122"/>
                  </a:endParaRPr>
                </a:p>
              </p:txBody>
            </p:sp>
          </p:grpSp>
        </p:grpSp>
      </p:grpSp>
      <p:sp>
        <p:nvSpPr>
          <p:cNvPr id="6" name="页脚占位符 5"/>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dirty="0"/>
          </a:p>
        </p:txBody>
      </p:sp>
      <p:sp>
        <p:nvSpPr>
          <p:cNvPr id="5" name="日期占位符 4"/>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6F6D0992-68C0-47A5-BA2C-3DDCADB492E0}" type="datetime1">
              <a:rPr lang="zh-CN" altLang="en-US" smtClean="0"/>
              <a:t>2018/10/26</a:t>
            </a:fld>
            <a:endParaRPr lang="zh-CN" altLang="en-US" dirty="0"/>
          </a:p>
        </p:txBody>
      </p:sp>
      <p:sp>
        <p:nvSpPr>
          <p:cNvPr id="7" name="幻灯片编号占位符 6"/>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25BA54BD-C84D-46CE-8B72-31BFB26ABA43}" type="slidenum">
              <a:rPr lang="en-US" altLang="zh-CN" smtClean="0"/>
              <a:pPr/>
              <a:t>‹#›</a:t>
            </a:fld>
            <a:endParaRPr lang="zh-CN" altLang="en-US" dirty="0"/>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题注的图片">
    <p:spTree>
      <p:nvGrpSpPr>
        <p:cNvPr id="1" name=""/>
        <p:cNvGrpSpPr/>
        <p:nvPr/>
      </p:nvGrpSpPr>
      <p:grpSpPr>
        <a:xfrm>
          <a:off x="0" y="0"/>
          <a:ext cx="0" cy="0"/>
          <a:chOff x="0" y="0"/>
          <a:chExt cx="0" cy="0"/>
        </a:xfrm>
      </p:grpSpPr>
      <p:sp>
        <p:nvSpPr>
          <p:cNvPr id="2" name="标题 1"/>
          <p:cNvSpPr>
            <a:spLocks noGrp="1"/>
          </p:cNvSpPr>
          <p:nvPr>
            <p:ph type="title"/>
          </p:nvPr>
        </p:nvSpPr>
        <p:spPr>
          <a:xfrm>
            <a:off x="1522414" y="274638"/>
            <a:ext cx="9143998" cy="1020762"/>
          </a:xfrm>
        </p:spPr>
        <p:txBody>
          <a:bodyPr rtlCol="0" anchor="b">
            <a:noAutofit/>
          </a:bodyPr>
          <a:lstStyle>
            <a:lvl1pPr algn="l">
              <a:defRPr sz="3200" b="0">
                <a:latin typeface="Microsoft YaHei UI" panose="020B0503020204020204" pitchFamily="34" charset="-122"/>
                <a:ea typeface="Microsoft YaHei UI" panose="020B0503020204020204" pitchFamily="34" charset="-122"/>
              </a:defRPr>
            </a:lvl1pPr>
          </a:lstStyle>
          <a:p>
            <a:pPr rtl="0"/>
            <a:r>
              <a:rPr lang="zh-CN" altLang="en-US" noProof="1"/>
              <a:t>单击此处编辑母版标题样式</a:t>
            </a:r>
          </a:p>
        </p:txBody>
      </p:sp>
      <p:sp>
        <p:nvSpPr>
          <p:cNvPr id="3" name="图片占位符 2" descr="为添加图像预留的空占位符。单击占位符，选择要添加的图像。"/>
          <p:cNvSpPr>
            <a:spLocks noGrp="1"/>
          </p:cNvSpPr>
          <p:nvPr>
            <p:ph type="pic" idx="1"/>
          </p:nvPr>
        </p:nvSpPr>
        <p:spPr>
          <a:xfrm>
            <a:off x="1745838" y="1884311"/>
            <a:ext cx="5669280" cy="4041648"/>
          </a:xfrm>
          <a:solidFill>
            <a:schemeClr val="bg1"/>
          </a:solidFill>
        </p:spPr>
        <p:txBody>
          <a:bodyPr tIns="914400" rtlCol="0">
            <a:normAutofit/>
          </a:bodyPr>
          <a:lstStyle>
            <a:lvl1pPr marL="0" indent="0" algn="ctr">
              <a:buNone/>
              <a:defRPr sz="2400">
                <a:latin typeface="Microsoft YaHei UI" panose="020B0503020204020204" pitchFamily="34" charset="-122"/>
                <a:ea typeface="Microsoft YaHei UI" panose="020B0503020204020204" pitchFamily="34"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grpSp>
        <p:nvGrpSpPr>
          <p:cNvPr id="614" name="框架" descr="方框图形"/>
          <p:cNvGrpSpPr/>
          <p:nvPr/>
        </p:nvGrpSpPr>
        <p:grpSpPr bwMode="invGray">
          <a:xfrm flipH="1">
            <a:off x="1447500" y="1630821"/>
            <a:ext cx="6291028" cy="4575885"/>
            <a:chOff x="4417839" y="1630821"/>
            <a:chExt cx="6291028" cy="4575885"/>
          </a:xfrm>
        </p:grpSpPr>
        <p:grpSp>
          <p:nvGrpSpPr>
            <p:cNvPr id="615" name="组 614"/>
            <p:cNvGrpSpPr/>
            <p:nvPr/>
          </p:nvGrpSpPr>
          <p:grpSpPr bwMode="invGray">
            <a:xfrm>
              <a:off x="5414491" y="1630821"/>
              <a:ext cx="5294376" cy="4114800"/>
              <a:chOff x="3310555" y="716546"/>
              <a:chExt cx="5294376" cy="4114800"/>
            </a:xfrm>
          </p:grpSpPr>
          <p:grpSp>
            <p:nvGrpSpPr>
              <p:cNvPr id="767" name="组 766"/>
              <p:cNvGrpSpPr/>
              <p:nvPr/>
            </p:nvGrpSpPr>
            <p:grpSpPr bwMode="invGray">
              <a:xfrm flipH="1">
                <a:off x="3310555" y="737968"/>
                <a:ext cx="5294376" cy="54864"/>
                <a:chOff x="1522413" y="1514475"/>
                <a:chExt cx="10569575" cy="64008"/>
              </a:xfrm>
              <a:solidFill>
                <a:schemeClr val="accent1"/>
              </a:solidFill>
            </p:grpSpPr>
            <p:sp>
              <p:nvSpPr>
                <p:cNvPr id="843" name="任意多边形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44" name="任意多边形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45" name="任意多边形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46"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47"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48"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49"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50"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51"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52"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53"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54"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55"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56"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57"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58"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59"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60"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61"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62"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63"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64"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65"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66"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67"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68"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69"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70"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71"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72"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73"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74"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75"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76"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77"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78"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79"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80"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81"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82"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83"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84"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85"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86"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87"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88"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89"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90"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91"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92"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93"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94"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95"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96"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97"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98"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99"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00"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01"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02"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03"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04"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05"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06"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07"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08"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09"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10"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11"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12"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13"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14"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15"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916"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grpSp>
          <p:grpSp>
            <p:nvGrpSpPr>
              <p:cNvPr id="768" name="组 767"/>
              <p:cNvGrpSpPr/>
              <p:nvPr/>
            </p:nvGrpSpPr>
            <p:grpSpPr bwMode="invGray">
              <a:xfrm rot="16200000" flipH="1">
                <a:off x="6492229" y="2755658"/>
                <a:ext cx="4114800" cy="36576"/>
                <a:chOff x="1522413" y="1514475"/>
                <a:chExt cx="10569575" cy="64008"/>
              </a:xfrm>
              <a:solidFill>
                <a:schemeClr val="accent1"/>
              </a:solidFill>
            </p:grpSpPr>
            <p:sp>
              <p:nvSpPr>
                <p:cNvPr id="769" name="任意多边形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70" name="任意多边形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71" name="任意多边形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72"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73"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74"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75"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76"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77"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78"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79"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80"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81"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82"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83"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84"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85"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86"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87"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88"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89"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90"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91"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92"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93"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94"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95"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96"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97"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98"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99"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00"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01"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02"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03"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04"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05"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06"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07"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08"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09"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10"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11"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12"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13"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14"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15"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16"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17"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18"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19"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20"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21"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22"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23"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24"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25"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26"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27"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28"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29"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30"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31"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32"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33"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34"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35"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36"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37"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38"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39"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40"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41"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842"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grpSp>
        </p:grpSp>
        <p:grpSp>
          <p:nvGrpSpPr>
            <p:cNvPr id="616" name="组 615"/>
            <p:cNvGrpSpPr/>
            <p:nvPr/>
          </p:nvGrpSpPr>
          <p:grpSpPr bwMode="invGray">
            <a:xfrm rot="10800000">
              <a:off x="4417839" y="2091906"/>
              <a:ext cx="5294376" cy="4114800"/>
              <a:chOff x="3310555" y="716546"/>
              <a:chExt cx="5294376" cy="4114800"/>
            </a:xfrm>
          </p:grpSpPr>
          <p:grpSp>
            <p:nvGrpSpPr>
              <p:cNvPr id="617" name="组 616"/>
              <p:cNvGrpSpPr/>
              <p:nvPr/>
            </p:nvGrpSpPr>
            <p:grpSpPr bwMode="invGray">
              <a:xfrm flipH="1">
                <a:off x="3310555" y="737968"/>
                <a:ext cx="5294376" cy="54864"/>
                <a:chOff x="1522413" y="1514475"/>
                <a:chExt cx="10569575" cy="64008"/>
              </a:xfrm>
              <a:solidFill>
                <a:schemeClr val="accent1"/>
              </a:solidFill>
            </p:grpSpPr>
            <p:sp>
              <p:nvSpPr>
                <p:cNvPr id="693" name="任意多边形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94" name="任意多边形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95" name="任意多边形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96" name="任意多边形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97" name="任意多边形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98" name="任意多边形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99" name="任意多边形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00" name="任意多边形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01" name="任意多边形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02" name="任意多边形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03" name="任意多边形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04" name="任意多边形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05" name="任意多边形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06" name="任意多边形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07" name="任意多边形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08" name="任意多边形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09" name="任意多边形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10" name="任意多边形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11" name="任意多边形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12" name="任意多边形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13" name="任意多边形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14" name="任意多边形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15" name="任意多边形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16" name="任意多边形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17" name="任意多边形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18" name="任意多边形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19" name="任意多边形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20" name="任意多边形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21" name="任意多边形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22" name="任意多边形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23" name="任意多边形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24" name="任意多边形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25" name="任意多边形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26" name="任意多边形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27" name="任意多边形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28" name="任意多边形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29" name="任意多边形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30" name="任意多边形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31" name="任意多边形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32" name="任意多边形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33" name="任意多边形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34" name="任意多边形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35" name="任意多边形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36" name="任意多边形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37" name="任意多边形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38" name="任意多边形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39" name="任意多边形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40" name="任意多边形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41" name="任意多边形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42" name="任意多边形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43" name="任意多边形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44" name="任意多边形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45" name="任意多边形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46" name="任意多边形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47" name="任意多边形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48" name="任意多边形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49" name="任意多边形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50" name="任意多边形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51" name="任意多边形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52" name="任意多边形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53" name="任意多边形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54" name="任意多边形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55" name="任意多边形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56" name="任意多边形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57" name="任意多边形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58" name="任意多边形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59" name="任意多边形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60" name="任意多边形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61" name="任意多边形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62" name="任意多边形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63" name="任意多边形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64" name="任意多边形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65" name="任意多边形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766" name="任意多边形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grpSp>
          <p:grpSp>
            <p:nvGrpSpPr>
              <p:cNvPr id="618" name="组 617"/>
              <p:cNvGrpSpPr/>
              <p:nvPr/>
            </p:nvGrpSpPr>
            <p:grpSpPr bwMode="invGray">
              <a:xfrm rot="16200000" flipH="1">
                <a:off x="6492229" y="2755658"/>
                <a:ext cx="4114800" cy="36576"/>
                <a:chOff x="1522413" y="1514475"/>
                <a:chExt cx="10569575" cy="64008"/>
              </a:xfrm>
              <a:solidFill>
                <a:schemeClr val="accent1"/>
              </a:solidFill>
            </p:grpSpPr>
            <p:sp>
              <p:nvSpPr>
                <p:cNvPr id="619" name="任意多边形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20" name="任意多边形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21" name="任意多边形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22" name="任意多边形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23" name="任意多边形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24" name="任意多边形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25" name="任意多边形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26" name="任意多边形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27" name="任意多边形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28" name="任意多边形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29" name="任意多边形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30" name="任意多边形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31" name="任意多边形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32" name="任意多边形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33" name="任意多边形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34" name="任意多边形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35" name="任意多边形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36" name="任意多边形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37" name="任意多边形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38" name="任意多边形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39" name="任意多边形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40" name="任意多边形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41" name="任意多边形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42" name="任意多边形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43" name="任意多边形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44" name="任意多边形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45" name="任意多边形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46" name="任意多边形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47" name="任意多边形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48" name="任意多边形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49" name="任意多边形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50" name="任意多边形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51" name="任意多边形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52" name="任意多边形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53" name="任意多边形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54" name="任意多边形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55" name="任意多边形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56" name="任意多边形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57" name="任意多边形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58" name="任意多边形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59" name="任意多边形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60" name="任意多边形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61" name="任意多边形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62" name="任意多边形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63" name="任意多边形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64" name="任意多边形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65" name="任意多边形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66" name="任意多边形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67" name="任意多边形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68" name="任意多边形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69" name="任意多边形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70" name="任意多边形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71" name="任意多边形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72" name="任意多边形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73" name="任意多边形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74" name="任意多边形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75" name="任意多边形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76" name="任意多边形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77" name="任意多边形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78" name="任意多边形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79" name="任意多边形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80" name="任意多边形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81" name="任意多边形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82" name="任意多边形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83" name="任意多边形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84" name="任意多边形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85" name="任意多边形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86" name="任意多边形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87" name="任意多边形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88" name="任意多边形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89" name="任意多边形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90" name="任意多边形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91" name="任意多边形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sp>
              <p:nvSpPr>
                <p:cNvPr id="692" name="任意多边形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zh-CN" altLang="en-US" dirty="0">
                    <a:ln>
                      <a:noFill/>
                    </a:ln>
                    <a:latin typeface="Microsoft YaHei UI" panose="020B0503020204020204" pitchFamily="34" charset="-122"/>
                    <a:ea typeface="Microsoft YaHei UI" panose="020B0503020204020204" pitchFamily="34" charset="-122"/>
                  </a:endParaRPr>
                </a:p>
              </p:txBody>
            </p:sp>
          </p:grpSp>
        </p:grpSp>
      </p:grpSp>
      <p:sp>
        <p:nvSpPr>
          <p:cNvPr id="4" name="文本占位符 3"/>
          <p:cNvSpPr>
            <a:spLocks noGrp="1"/>
          </p:cNvSpPr>
          <p:nvPr>
            <p:ph type="body" sz="half" idx="2"/>
          </p:nvPr>
        </p:nvSpPr>
        <p:spPr>
          <a:xfrm>
            <a:off x="7905959" y="3411748"/>
            <a:ext cx="2743200" cy="2743200"/>
          </a:xfrm>
        </p:spPr>
        <p:txBody>
          <a:bodyPr rtlCol="0" anchor="b">
            <a:normAutofit/>
          </a:bodyPr>
          <a:lstStyle>
            <a:lvl1pPr marL="0" indent="0">
              <a:spcBef>
                <a:spcPts val="1200"/>
              </a:spcBef>
              <a:buNone/>
              <a:defRPr sz="1600">
                <a:latin typeface="Microsoft YaHei UI" panose="020B0503020204020204" pitchFamily="34" charset="-122"/>
                <a:ea typeface="Microsoft YaHei UI" panose="020B0503020204020204" pitchFamily="34" charset="-12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1"/>
              <a:t>编辑母版文本样式</a:t>
            </a:r>
          </a:p>
        </p:txBody>
      </p:sp>
      <p:sp>
        <p:nvSpPr>
          <p:cNvPr id="6" name="页脚占位符 5"/>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dirty="0"/>
          </a:p>
        </p:txBody>
      </p:sp>
      <p:sp>
        <p:nvSpPr>
          <p:cNvPr id="5" name="日期占位符 4"/>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159FDE26-7774-42D9-B09F-897A3804FF77}" type="datetime1">
              <a:rPr lang="zh-CN" altLang="en-US" smtClean="0"/>
              <a:t>2018/10/26</a:t>
            </a:fld>
            <a:endParaRPr lang="zh-CN" altLang="en-US" dirty="0"/>
          </a:p>
        </p:txBody>
      </p:sp>
      <p:sp>
        <p:nvSpPr>
          <p:cNvPr id="7" name="幻灯片编号占位符 6"/>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25BA54BD-C84D-46CE-8B72-31BFB26ABA43}" type="slidenum">
              <a:rPr lang="en-US" altLang="zh-CN" smtClean="0"/>
              <a:pPr/>
              <a:t>‹#›</a:t>
            </a:fld>
            <a:endParaRPr lang="zh-CN" altLang="en-US" dirty="0"/>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pPr rtl="0"/>
            <a:r>
              <a:rPr lang="zh-CN" altLang="en-US" noProof="0" dirty="0"/>
              <a:t>单击此处编辑母版标题样式</a:t>
            </a:r>
          </a:p>
        </p:txBody>
      </p:sp>
      <p:sp>
        <p:nvSpPr>
          <p:cNvPr id="3" name="文本占位符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5" name="页脚占位符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4" name="日期占位符 3"/>
          <p:cNvSpPr>
            <a:spLocks noGrp="1"/>
          </p:cNvSpPr>
          <p:nvPr>
            <p:ph type="dt" sz="half" idx="2"/>
          </p:nvPr>
        </p:nvSpPr>
        <p:spPr>
          <a:xfrm>
            <a:off x="7923212" y="6400801"/>
            <a:ext cx="1396259" cy="276226"/>
          </a:xfrm>
          <a:prstGeom prst="rect">
            <a:avLst/>
          </a:prstGeom>
        </p:spPr>
        <p:txBody>
          <a:bodyPr vert="horz" lIns="91440" tIns="45720" rIns="91440" bIns="45720" rtlCol="0" anchor="ctr"/>
          <a:lstStyle>
            <a:lvl1pPr algn="r">
              <a:defRPr sz="1200">
                <a:solidFill>
                  <a:schemeClr val="tx1">
                    <a:tint val="75000"/>
                  </a:schemeClr>
                </a:solidFill>
                <a:latin typeface="Microsoft YaHei UI" panose="020B0503020204020204" pitchFamily="34" charset="-122"/>
                <a:ea typeface="Microsoft YaHei UI" panose="020B0503020204020204" pitchFamily="34" charset="-122"/>
              </a:defRPr>
            </a:lvl1pPr>
          </a:lstStyle>
          <a:p>
            <a:fld id="{2F03606D-7858-4AA2-9E18-693315C12F6C}" type="datetime1">
              <a:rPr lang="zh-CN" altLang="en-US" noProof="0" smtClean="0"/>
              <a:t>2018/10/26</a:t>
            </a:fld>
            <a:endParaRPr lang="zh-CN" altLang="en-US" noProof="0" dirty="0"/>
          </a:p>
        </p:txBody>
      </p:sp>
      <p:sp>
        <p:nvSpPr>
          <p:cNvPr id="6" name="幻灯片编号占位符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latin typeface="Microsoft YaHei UI" panose="020B0503020204020204" pitchFamily="34" charset="-122"/>
                <a:ea typeface="Microsoft YaHei UI" panose="020B0503020204020204" pitchFamily="34" charset="-122"/>
              </a:defRPr>
            </a:lvl1pPr>
          </a:lstStyle>
          <a:p>
            <a:fld id="{25BA54BD-C84D-46CE-8B72-31BFB26ABA43}" type="slidenum">
              <a:rPr lang="en-US" altLang="zh-CN" noProof="0" smtClean="0"/>
              <a:pPr/>
              <a:t>‹#›</a:t>
            </a:fld>
            <a:endParaRPr lang="zh-CN" altLang="en-US" noProof="0" dirty="0"/>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icrosoft YaHei UI" panose="020B0503020204020204" pitchFamily="34" charset="-122"/>
          <a:ea typeface="Microsoft YaHei UI" panose="020B0503020204020204" pitchFamily="34" charset="-122"/>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7982" y="365126"/>
            <a:ext cx="10512862"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7982" y="1825625"/>
            <a:ext cx="10512862"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7982" y="6356351"/>
            <a:ext cx="2742486"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61FDB1-78C2-465A-A2C7-2B81AF98A90D}" type="datetimeFigureOut">
              <a:rPr lang="zh-CN" altLang="en-US" smtClean="0">
                <a:solidFill>
                  <a:prstClr val="black">
                    <a:tint val="75000"/>
                  </a:prstClr>
                </a:solidFill>
              </a:rPr>
              <a:t>2018/10/26</a:t>
            </a:fld>
            <a:endParaRPr lang="zh-CN" altLang="en-US">
              <a:solidFill>
                <a:prstClr val="black">
                  <a:tint val="75000"/>
                </a:prstClr>
              </a:solidFill>
            </a:endParaRPr>
          </a:p>
        </p:txBody>
      </p:sp>
      <p:sp>
        <p:nvSpPr>
          <p:cNvPr id="5" name="页脚占位符 4"/>
          <p:cNvSpPr>
            <a:spLocks noGrp="1"/>
          </p:cNvSpPr>
          <p:nvPr>
            <p:ph type="ftr" sz="quarter" idx="3"/>
          </p:nvPr>
        </p:nvSpPr>
        <p:spPr>
          <a:xfrm>
            <a:off x="4037549" y="6356351"/>
            <a:ext cx="41137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08357" y="6356351"/>
            <a:ext cx="27424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1A3BC-785A-4F86-9AD7-D34E47952709}"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323432312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xStyles>
    <p:titleStyle>
      <a:lvl1pPr algn="l" defTabSz="914126"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zh-CN"/>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2.xml"/><Relationship Id="rId7" Type="http://schemas.openxmlformats.org/officeDocument/2006/relationships/image" Target="../media/image5.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51.png"/></Relationships>
</file>

<file path=ppt/slides/_rels/slide5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53.png"/></Relationships>
</file>

<file path=ppt/slides/_rels/slide5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11.png"/></Relationships>
</file>

<file path=ppt/slides/_rels/slide53.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55.png"/></Relationships>
</file>

<file path=ppt/slides/_rels/slide5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57.png"/></Relationships>
</file>

<file path=ppt/slides/_rels/slide5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60.png"/><Relationship Id="rId4" Type="http://schemas.openxmlformats.org/officeDocument/2006/relationships/image" Target="../media/image59.png"/></Relationships>
</file>

<file path=ppt/slides/_rels/slide5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7.xml"/><Relationship Id="rId4" Type="http://schemas.openxmlformats.org/officeDocument/2006/relationships/image" Target="../media/image63.png"/></Relationships>
</file>

<file path=ppt/slides/_rels/slide57.xml.rels><?xml version="1.0" encoding="UTF-8" standalone="yes"?>
<Relationships xmlns="http://schemas.openxmlformats.org/package/2006/relationships"><Relationship Id="rId3" Type="http://schemas.openxmlformats.org/officeDocument/2006/relationships/image" Target="../media/image65.png"/><Relationship Id="rId7" Type="http://schemas.openxmlformats.org/officeDocument/2006/relationships/image" Target="../media/image68.png"/><Relationship Id="rId2" Type="http://schemas.openxmlformats.org/officeDocument/2006/relationships/image" Target="../media/image64.png"/><Relationship Id="rId1" Type="http://schemas.openxmlformats.org/officeDocument/2006/relationships/slideLayout" Target="../slideLayouts/slideLayout7.xml"/><Relationship Id="rId6" Type="http://schemas.openxmlformats.org/officeDocument/2006/relationships/image" Target="../media/image67.emf"/><Relationship Id="rId5" Type="http://schemas.openxmlformats.org/officeDocument/2006/relationships/customXml" Target="../ink/ink2.xml"/><Relationship Id="rId4" Type="http://schemas.openxmlformats.org/officeDocument/2006/relationships/image" Target="../media/image66.png"/></Relationships>
</file>

<file path=ppt/slides/_rels/slide58.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1" name="图片 12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84179" y="208916"/>
            <a:ext cx="6475313" cy="6475313"/>
          </a:xfrm>
          <a:prstGeom prst="rect">
            <a:avLst/>
          </a:prstGeom>
        </p:spPr>
      </p:pic>
      <p:pic>
        <p:nvPicPr>
          <p:cNvPr id="70" name="图片 69"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rotWithShape="1">
          <a:blip r:embed="rId6" cstate="print">
            <a:extLst>
              <a:ext uri="{28A0092B-C50C-407E-A947-70E740481C1C}">
                <a14:useLocalDpi xmlns:a14="http://schemas.microsoft.com/office/drawing/2010/main" val="0"/>
              </a:ext>
            </a:extLst>
          </a:blip>
          <a:srcRect l="29304" t="1747" r="28355" b="3844"/>
          <a:stretch>
            <a:fillRect/>
          </a:stretch>
        </p:blipFill>
        <p:spPr>
          <a:xfrm rot="17100000">
            <a:off x="2107152" y="-867551"/>
            <a:ext cx="7629367" cy="8504501"/>
          </a:xfrm>
          <a:prstGeom prst="rect">
            <a:avLst/>
          </a:prstGeom>
        </p:spPr>
      </p:pic>
      <p:pic>
        <p:nvPicPr>
          <p:cNvPr id="71" name="图片 7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rotWithShape="1">
          <a:blip r:embed="rId7" cstate="print">
            <a:extLst>
              <a:ext uri="{28A0092B-C50C-407E-A947-70E740481C1C}">
                <a14:useLocalDpi xmlns:a14="http://schemas.microsoft.com/office/drawing/2010/main" val="0"/>
              </a:ext>
            </a:extLst>
          </a:blip>
          <a:srcRect l="34994" t="19317" r="34744" b="20898"/>
          <a:stretch>
            <a:fillRect/>
          </a:stretch>
        </p:blipFill>
        <p:spPr>
          <a:xfrm>
            <a:off x="3159031" y="727174"/>
            <a:ext cx="5563837" cy="5495153"/>
          </a:xfrm>
          <a:prstGeom prst="rect">
            <a:avLst/>
          </a:prstGeom>
        </p:spPr>
      </p:pic>
      <p:sp>
        <p:nvSpPr>
          <p:cNvPr id="69" name="椭圆 68"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3315449" y="859300"/>
            <a:ext cx="5174544" cy="5174544"/>
          </a:xfrm>
          <a:prstGeom prst="ellipse">
            <a:avLst/>
          </a:prstGeom>
          <a:noFill/>
          <a:ln>
            <a:solidFill>
              <a:srgbClr val="64CAD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10" name="矩形 9"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3986287" y="4015705"/>
            <a:ext cx="3871098" cy="646331"/>
          </a:xfrm>
          <a:prstGeom prst="rect">
            <a:avLst/>
          </a:prstGeom>
          <a:ln>
            <a:noFill/>
          </a:ln>
        </p:spPr>
        <p:txBody>
          <a:bodyPr wrap="square">
            <a:spAutoFit/>
          </a:bodyPr>
          <a:lstStyle/>
          <a:p>
            <a:pPr algn="ctr" defTabSz="914126"/>
            <a:r>
              <a:rPr lang="zh-CN" altLang="en-US" sz="3600" b="1" dirty="0">
                <a:solidFill>
                  <a:srgbClr val="A0DAE4"/>
                </a:solidFill>
                <a:latin typeface="Calibri"/>
                <a:ea typeface="Open Sans" panose="020B0606030504020204" pitchFamily="34" charset="0"/>
                <a:cs typeface="Open Sans" panose="020B0606030504020204" pitchFamily="34" charset="0"/>
              </a:rPr>
              <a:t>张 驰</a:t>
            </a:r>
            <a:r>
              <a:rPr lang="zh-CN" altLang="en-US" sz="1300" b="1" dirty="0">
                <a:solidFill>
                  <a:srgbClr val="A0DAE4"/>
                </a:solidFill>
                <a:latin typeface="Calibri"/>
                <a:ea typeface="Open Sans" panose="020B0606030504020204" pitchFamily="34" charset="0"/>
                <a:cs typeface="Open Sans" panose="020B0606030504020204" pitchFamily="34" charset="0"/>
              </a:rPr>
              <a:t>       </a:t>
            </a:r>
            <a:endParaRPr lang="pt-BR" altLang="zh-CN" sz="1300" b="1" dirty="0">
              <a:solidFill>
                <a:srgbClr val="A0DAE4"/>
              </a:solidFill>
              <a:latin typeface="Calibri"/>
              <a:ea typeface="Open Sans" panose="020B0606030504020204" pitchFamily="34" charset="0"/>
              <a:cs typeface="Open Sans" panose="020B0606030504020204" pitchFamily="34" charset="0"/>
            </a:endParaRPr>
          </a:p>
        </p:txBody>
      </p:sp>
      <p:sp>
        <p:nvSpPr>
          <p:cNvPr id="11" name="矩形 1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2959754" y="2943643"/>
            <a:ext cx="5962391" cy="953859"/>
          </a:xfrm>
          <a:prstGeom prst="rect">
            <a:avLst/>
          </a:prstGeom>
          <a:ln>
            <a:noFill/>
          </a:ln>
        </p:spPr>
        <p:txBody>
          <a:bodyPr wrap="square">
            <a:spAutoFit/>
          </a:bodyPr>
          <a:lstStyle/>
          <a:p>
            <a:pPr algn="ctr" defTabSz="914126"/>
            <a:r>
              <a:rPr lang="zh-CN" altLang="en-US" sz="5598" b="1" dirty="0">
                <a:solidFill>
                  <a:srgbClr val="A0DAE4"/>
                </a:solidFill>
                <a:effectLst>
                  <a:outerShdw blurRad="38100" dist="38100" dir="2700000" algn="tl">
                    <a:srgbClr val="000000">
                      <a:alpha val="43137"/>
                    </a:srgbClr>
                  </a:outerShdw>
                </a:effectLst>
                <a:latin typeface="方正兰亭中黑_GBK" panose="02000000000000000000" pitchFamily="2" charset="-122"/>
                <a:ea typeface="方正兰亭中黑_GBK" panose="02000000000000000000" pitchFamily="2" charset="-122"/>
                <a:cs typeface="Open Sans" panose="020B0606030504020204" pitchFamily="34" charset="0"/>
              </a:rPr>
              <a:t>顺序程序设计</a:t>
            </a:r>
            <a:endParaRPr lang="en-US" altLang="zh-CN" sz="5598" b="1" dirty="0">
              <a:solidFill>
                <a:srgbClr val="A0DAE4"/>
              </a:solidFill>
              <a:effectLst>
                <a:outerShdw blurRad="38100" dist="38100" dir="2700000" algn="tl">
                  <a:srgbClr val="000000">
                    <a:alpha val="43137"/>
                  </a:srgbClr>
                </a:outerShdw>
              </a:effectLst>
              <a:latin typeface="方正兰亭中黑_GBK" panose="02000000000000000000" pitchFamily="2" charset="-122"/>
              <a:ea typeface="方正兰亭中黑_GBK" panose="02000000000000000000" pitchFamily="2" charset="-122"/>
              <a:cs typeface="Open Sans" panose="020B0606030504020204" pitchFamily="34" charset="0"/>
            </a:endParaRPr>
          </a:p>
        </p:txBody>
      </p:sp>
      <p:sp>
        <p:nvSpPr>
          <p:cNvPr id="12" name="矩形 11"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3898945" y="1588447"/>
            <a:ext cx="3995589" cy="1323119"/>
          </a:xfrm>
          <a:prstGeom prst="rect">
            <a:avLst/>
          </a:prstGeom>
          <a:ln>
            <a:noFill/>
          </a:ln>
        </p:spPr>
        <p:txBody>
          <a:bodyPr wrap="square">
            <a:spAutoFit/>
          </a:bodyPr>
          <a:lstStyle/>
          <a:p>
            <a:pPr algn="ctr" defTabSz="914126"/>
            <a:r>
              <a:rPr lang="zh-CN" altLang="en-US" sz="7998" b="1" dirty="0">
                <a:solidFill>
                  <a:srgbClr val="A0DAE4"/>
                </a:solidFill>
                <a:effectLst>
                  <a:outerShdw blurRad="38100" dist="38100" dir="2700000" algn="tl">
                    <a:srgbClr val="000000">
                      <a:alpha val="43137"/>
                    </a:srgbClr>
                  </a:outerShdw>
                </a:effectLst>
                <a:latin typeface="方正兰亭中黑_GBK" panose="02000000000000000000" pitchFamily="2" charset="-122"/>
                <a:ea typeface="方正兰亭中黑_GBK" panose="02000000000000000000" pitchFamily="2" charset="-122"/>
                <a:cs typeface="Open Sans" panose="020B0606030504020204" pitchFamily="34" charset="0"/>
              </a:rPr>
              <a:t>第三章</a:t>
            </a:r>
          </a:p>
        </p:txBody>
      </p:sp>
      <p:sp>
        <p:nvSpPr>
          <p:cNvPr id="2" name="e7d195523061f1c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hidden="1"/>
          <p:cNvSpPr txBox="1"/>
          <p:nvPr/>
        </p:nvSpPr>
        <p:spPr>
          <a:xfrm>
            <a:off x="-355507" y="1803824"/>
            <a:ext cx="293927" cy="1015735"/>
          </a:xfrm>
          <a:prstGeom prst="rect">
            <a:avLst/>
          </a:prstGeom>
          <a:noFill/>
        </p:spPr>
        <p:txBody>
          <a:bodyPr vert="wordArtVert" rtlCol="0">
            <a:spAutoFit/>
          </a:bodyPr>
          <a:lstStyle/>
          <a:p>
            <a:pPr defTabSz="914126"/>
            <a:r>
              <a:rPr lang="en-US" altLang="zh-CN" sz="100">
                <a:solidFill>
                  <a:prstClr val="black"/>
                </a:solidFill>
                <a:latin typeface="Calibri"/>
                <a:ea typeface="宋体" panose="02010600030101010101" pitchFamily="2" charset="-122"/>
              </a:rPr>
              <a:t>e7d195523061f1c0205959036996ad55c215b892a7aac5c0B9ADEF7896FB48F2EF97163A2DE1401E1875DEDC438B7864AD24CA23553DBBBD975DAF4CAD4A2592689FFB6CEE59FFA55B2702D0E5EE29CD908F8B157BF8F8399D08F01223CB0B1EBC5650C3AFE340F4E4722CA93B5E940EF49FBB9E99B7DC58FDDEFD6852FB47095B54E1558E4D4F7E</a:t>
            </a:r>
            <a:endParaRPr lang="zh-CN" altLang="en-US" sz="100">
              <a:solidFill>
                <a:prstClr val="black"/>
              </a:solidFill>
              <a:latin typeface="Calibri"/>
              <a:ea typeface="宋体" panose="02010600030101010101" pitchFamily="2" charset="-122"/>
            </a:endParaRPr>
          </a:p>
        </p:txBody>
      </p:sp>
      <p:pic>
        <p:nvPicPr>
          <p:cNvPr id="3" name="商务 (21)">
            <a:hlinkClick r:id="" action="ppaction://media"/>
          </p:cNvPr>
          <p:cNvPicPr>
            <a:picLocks noChangeAspect="1"/>
          </p:cNvPicPr>
          <p:nvPr>
            <a:audioFile r:link="rId2"/>
            <p:extLst>
              <p:ext uri="{DAA4B4D4-6D71-4841-9C94-3DE7FCFB9230}">
                <p14:media xmlns:p14="http://schemas.microsoft.com/office/powerpoint/2010/main" r:embed="rId1">
                  <p14:fade in="5000" out="5000"/>
                </p14:media>
              </p:ext>
            </p:extLst>
          </p:nvPr>
        </p:nvPicPr>
        <p:blipFill>
          <a:blip r:embed="rId8"/>
          <a:stretch>
            <a:fillRect/>
          </a:stretch>
        </p:blipFill>
        <p:spPr>
          <a:xfrm>
            <a:off x="5789692" y="3124280"/>
            <a:ext cx="609441" cy="60944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p:cTn id="7" dur="500" fill="hold"/>
                                        <p:tgtEl>
                                          <p:spTgt spid="70"/>
                                        </p:tgtEl>
                                        <p:attrNameLst>
                                          <p:attrName>ppt_w</p:attrName>
                                        </p:attrNameLst>
                                      </p:cBhvr>
                                      <p:tavLst>
                                        <p:tav tm="0">
                                          <p:val>
                                            <p:fltVal val="0"/>
                                          </p:val>
                                        </p:tav>
                                        <p:tav tm="100000">
                                          <p:val>
                                            <p:strVal val="#ppt_w"/>
                                          </p:val>
                                        </p:tav>
                                      </p:tavLst>
                                    </p:anim>
                                    <p:anim calcmode="lin" valueType="num">
                                      <p:cBhvr>
                                        <p:cTn id="8" dur="500" fill="hold"/>
                                        <p:tgtEl>
                                          <p:spTgt spid="70"/>
                                        </p:tgtEl>
                                        <p:attrNameLst>
                                          <p:attrName>ppt_h</p:attrName>
                                        </p:attrNameLst>
                                      </p:cBhvr>
                                      <p:tavLst>
                                        <p:tav tm="0">
                                          <p:val>
                                            <p:fltVal val="0"/>
                                          </p:val>
                                        </p:tav>
                                        <p:tav tm="100000">
                                          <p:val>
                                            <p:strVal val="#ppt_h"/>
                                          </p:val>
                                        </p:tav>
                                      </p:tavLst>
                                    </p:anim>
                                    <p:animEffect transition="in" filter="fade">
                                      <p:cBhvr>
                                        <p:cTn id="9" dur="500"/>
                                        <p:tgtEl>
                                          <p:spTgt spid="70"/>
                                        </p:tgtEl>
                                      </p:cBhvr>
                                    </p:animEffect>
                                  </p:childTnLst>
                                </p:cTn>
                              </p:par>
                              <p:par>
                                <p:cTn id="10" presetID="26" presetClass="emph" presetSubtype="0" fill="hold" nodeType="withEffect">
                                  <p:stCondLst>
                                    <p:cond delay="500"/>
                                  </p:stCondLst>
                                  <p:childTnLst>
                                    <p:animEffect transition="out" filter="fade">
                                      <p:cBhvr>
                                        <p:cTn id="11" dur="500" tmFilter="0, 0; .2, .5; .8, .5; 1, 0"/>
                                        <p:tgtEl>
                                          <p:spTgt spid="70"/>
                                        </p:tgtEl>
                                      </p:cBhvr>
                                    </p:animEffect>
                                    <p:animScale>
                                      <p:cBhvr>
                                        <p:cTn id="12" dur="250" autoRev="1" fill="hold"/>
                                        <p:tgtEl>
                                          <p:spTgt spid="70"/>
                                        </p:tgtEl>
                                      </p:cBhvr>
                                      <p:by x="105000" y="105000"/>
                                    </p:animScale>
                                  </p:childTnLst>
                                </p:cTn>
                              </p:par>
                              <p:par>
                                <p:cTn id="13" presetID="53" presetClass="entr" presetSubtype="16" fill="hold" grpId="0" nodeType="withEffect">
                                  <p:stCondLst>
                                    <p:cond delay="1000"/>
                                  </p:stCondLst>
                                  <p:childTnLst>
                                    <p:set>
                                      <p:cBhvr>
                                        <p:cTn id="14" dur="1" fill="hold">
                                          <p:stCondLst>
                                            <p:cond delay="0"/>
                                          </p:stCondLst>
                                        </p:cTn>
                                        <p:tgtEl>
                                          <p:spTgt spid="69"/>
                                        </p:tgtEl>
                                        <p:attrNameLst>
                                          <p:attrName>style.visibility</p:attrName>
                                        </p:attrNameLst>
                                      </p:cBhvr>
                                      <p:to>
                                        <p:strVal val="visible"/>
                                      </p:to>
                                    </p:set>
                                    <p:anim calcmode="lin" valueType="num">
                                      <p:cBhvr>
                                        <p:cTn id="15" dur="500" fill="hold"/>
                                        <p:tgtEl>
                                          <p:spTgt spid="69"/>
                                        </p:tgtEl>
                                        <p:attrNameLst>
                                          <p:attrName>ppt_w</p:attrName>
                                        </p:attrNameLst>
                                      </p:cBhvr>
                                      <p:tavLst>
                                        <p:tav tm="0">
                                          <p:val>
                                            <p:fltVal val="0"/>
                                          </p:val>
                                        </p:tav>
                                        <p:tav tm="100000">
                                          <p:val>
                                            <p:strVal val="#ppt_w"/>
                                          </p:val>
                                        </p:tav>
                                      </p:tavLst>
                                    </p:anim>
                                    <p:anim calcmode="lin" valueType="num">
                                      <p:cBhvr>
                                        <p:cTn id="16" dur="500" fill="hold"/>
                                        <p:tgtEl>
                                          <p:spTgt spid="69"/>
                                        </p:tgtEl>
                                        <p:attrNameLst>
                                          <p:attrName>ppt_h</p:attrName>
                                        </p:attrNameLst>
                                      </p:cBhvr>
                                      <p:tavLst>
                                        <p:tav tm="0">
                                          <p:val>
                                            <p:fltVal val="0"/>
                                          </p:val>
                                        </p:tav>
                                        <p:tav tm="100000">
                                          <p:val>
                                            <p:strVal val="#ppt_h"/>
                                          </p:val>
                                        </p:tav>
                                      </p:tavLst>
                                    </p:anim>
                                    <p:animEffect transition="in" filter="fade">
                                      <p:cBhvr>
                                        <p:cTn id="17" dur="500"/>
                                        <p:tgtEl>
                                          <p:spTgt spid="69"/>
                                        </p:tgtEl>
                                      </p:cBhvr>
                                    </p:animEffect>
                                  </p:childTnLst>
                                </p:cTn>
                              </p:par>
                              <p:par>
                                <p:cTn id="18" presetID="53" presetClass="entr" presetSubtype="16" fill="hold" nodeType="withEffect">
                                  <p:stCondLst>
                                    <p:cond delay="1500"/>
                                  </p:stCondLst>
                                  <p:childTnLst>
                                    <p:set>
                                      <p:cBhvr>
                                        <p:cTn id="19" dur="1" fill="hold">
                                          <p:stCondLst>
                                            <p:cond delay="0"/>
                                          </p:stCondLst>
                                        </p:cTn>
                                        <p:tgtEl>
                                          <p:spTgt spid="71"/>
                                        </p:tgtEl>
                                        <p:attrNameLst>
                                          <p:attrName>style.visibility</p:attrName>
                                        </p:attrNameLst>
                                      </p:cBhvr>
                                      <p:to>
                                        <p:strVal val="visible"/>
                                      </p:to>
                                    </p:set>
                                    <p:anim calcmode="lin" valueType="num">
                                      <p:cBhvr>
                                        <p:cTn id="20" dur="500" fill="hold"/>
                                        <p:tgtEl>
                                          <p:spTgt spid="71"/>
                                        </p:tgtEl>
                                        <p:attrNameLst>
                                          <p:attrName>ppt_w</p:attrName>
                                        </p:attrNameLst>
                                      </p:cBhvr>
                                      <p:tavLst>
                                        <p:tav tm="0">
                                          <p:val>
                                            <p:fltVal val="0"/>
                                          </p:val>
                                        </p:tav>
                                        <p:tav tm="100000">
                                          <p:val>
                                            <p:strVal val="#ppt_w"/>
                                          </p:val>
                                        </p:tav>
                                      </p:tavLst>
                                    </p:anim>
                                    <p:anim calcmode="lin" valueType="num">
                                      <p:cBhvr>
                                        <p:cTn id="21" dur="500" fill="hold"/>
                                        <p:tgtEl>
                                          <p:spTgt spid="71"/>
                                        </p:tgtEl>
                                        <p:attrNameLst>
                                          <p:attrName>ppt_h</p:attrName>
                                        </p:attrNameLst>
                                      </p:cBhvr>
                                      <p:tavLst>
                                        <p:tav tm="0">
                                          <p:val>
                                            <p:fltVal val="0"/>
                                          </p:val>
                                        </p:tav>
                                        <p:tav tm="100000">
                                          <p:val>
                                            <p:strVal val="#ppt_h"/>
                                          </p:val>
                                        </p:tav>
                                      </p:tavLst>
                                    </p:anim>
                                    <p:animEffect transition="in" filter="fade">
                                      <p:cBhvr>
                                        <p:cTn id="22" dur="500"/>
                                        <p:tgtEl>
                                          <p:spTgt spid="71"/>
                                        </p:tgtEl>
                                      </p:cBhvr>
                                    </p:animEffect>
                                  </p:childTnLst>
                                </p:cTn>
                              </p:par>
                              <p:par>
                                <p:cTn id="23" presetID="8" presetClass="emph" presetSubtype="0" repeatCount="indefinite" fill="hold" nodeType="withEffect">
                                  <p:stCondLst>
                                    <p:cond delay="2000"/>
                                  </p:stCondLst>
                                  <p:childTnLst>
                                    <p:animRot by="21600000">
                                      <p:cBhvr>
                                        <p:cTn id="24" dur="6000" fill="hold"/>
                                        <p:tgtEl>
                                          <p:spTgt spid="71"/>
                                        </p:tgtEl>
                                        <p:attrNameLst>
                                          <p:attrName>r</p:attrName>
                                        </p:attrNameLst>
                                      </p:cBhvr>
                                    </p:animRot>
                                  </p:childTnLst>
                                </p:cTn>
                              </p:par>
                              <p:par>
                                <p:cTn id="25" presetID="53" presetClass="entr" presetSubtype="16" fill="hold" grpId="0" nodeType="withEffect">
                                  <p:stCondLst>
                                    <p:cond delay="2500"/>
                                  </p:stCondLst>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ppt_w</p:attrName>
                                        </p:attrNameLst>
                                      </p:cBhvr>
                                      <p:tavLst>
                                        <p:tav tm="0">
                                          <p:val>
                                            <p:fltVal val="0"/>
                                          </p:val>
                                        </p:tav>
                                        <p:tav tm="100000">
                                          <p:val>
                                            <p:strVal val="#ppt_w"/>
                                          </p:val>
                                        </p:tav>
                                      </p:tavLst>
                                    </p:anim>
                                    <p:anim calcmode="lin" valueType="num">
                                      <p:cBhvr>
                                        <p:cTn id="28" dur="500" fill="hold"/>
                                        <p:tgtEl>
                                          <p:spTgt spid="12"/>
                                        </p:tgtEl>
                                        <p:attrNameLst>
                                          <p:attrName>ppt_h</p:attrName>
                                        </p:attrNameLst>
                                      </p:cBhvr>
                                      <p:tavLst>
                                        <p:tav tm="0">
                                          <p:val>
                                            <p:fltVal val="0"/>
                                          </p:val>
                                        </p:tav>
                                        <p:tav tm="100000">
                                          <p:val>
                                            <p:strVal val="#ppt_h"/>
                                          </p:val>
                                        </p:tav>
                                      </p:tavLst>
                                    </p:anim>
                                    <p:animEffect transition="in" filter="fade">
                                      <p:cBhvr>
                                        <p:cTn id="29" dur="500"/>
                                        <p:tgtEl>
                                          <p:spTgt spid="12"/>
                                        </p:tgtEl>
                                      </p:cBhvr>
                                    </p:animEffect>
                                  </p:childTnLst>
                                </p:cTn>
                              </p:par>
                              <p:par>
                                <p:cTn id="30" presetID="42" presetClass="path" presetSubtype="0" accel="50000" decel="50000" fill="hold" grpId="1" nodeType="withEffect">
                                  <p:stCondLst>
                                    <p:cond delay="2500"/>
                                  </p:stCondLst>
                                  <p:childTnLst>
                                    <p:animMotion origin="layout" path="M -4.79167E-6 0.13842 L -4.79167E-6 4.07407E-6 " pathEditMode="relative" rAng="0" ptsTypes="AA">
                                      <p:cBhvr>
                                        <p:cTn id="31" dur="1000" fill="hold"/>
                                        <p:tgtEl>
                                          <p:spTgt spid="12"/>
                                        </p:tgtEl>
                                        <p:attrNameLst>
                                          <p:attrName>ppt_x</p:attrName>
                                          <p:attrName>ppt_y</p:attrName>
                                        </p:attrNameLst>
                                      </p:cBhvr>
                                      <p:rCtr x="0" y="-6921"/>
                                    </p:animMotion>
                                  </p:childTnLst>
                                </p:cTn>
                              </p:par>
                              <p:par>
                                <p:cTn id="32" presetID="53" presetClass="entr" presetSubtype="16" fill="hold" grpId="0" nodeType="withEffect">
                                  <p:stCondLst>
                                    <p:cond delay="275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Effect transition="in" filter="fade">
                                      <p:cBhvr>
                                        <p:cTn id="36" dur="500"/>
                                        <p:tgtEl>
                                          <p:spTgt spid="11"/>
                                        </p:tgtEl>
                                      </p:cBhvr>
                                    </p:animEffect>
                                  </p:childTnLst>
                                </p:cTn>
                              </p:par>
                              <p:par>
                                <p:cTn id="37" presetID="42" presetClass="path" presetSubtype="0" accel="50000" decel="50000" fill="hold" grpId="1" nodeType="withEffect">
                                  <p:stCondLst>
                                    <p:cond delay="2750"/>
                                  </p:stCondLst>
                                  <p:childTnLst>
                                    <p:animMotion origin="layout" path="M 2.08333E-7 0.13843 L 2.08333E-7 -1.11111E-6 " pathEditMode="relative" rAng="0" ptsTypes="AA">
                                      <p:cBhvr>
                                        <p:cTn id="38" dur="1000" fill="hold"/>
                                        <p:tgtEl>
                                          <p:spTgt spid="11"/>
                                        </p:tgtEl>
                                        <p:attrNameLst>
                                          <p:attrName>ppt_x</p:attrName>
                                          <p:attrName>ppt_y</p:attrName>
                                        </p:attrNameLst>
                                      </p:cBhvr>
                                      <p:rCtr x="0" y="-6921"/>
                                    </p:animMotion>
                                  </p:childTnLst>
                                </p:cTn>
                              </p:par>
                              <p:par>
                                <p:cTn id="39" presetID="53" presetClass="entr" presetSubtype="16" fill="hold" grpId="0" nodeType="withEffect">
                                  <p:stCondLst>
                                    <p:cond delay="3000"/>
                                  </p:stCondLst>
                                  <p:childTnLst>
                                    <p:set>
                                      <p:cBhvr>
                                        <p:cTn id="40" dur="1" fill="hold">
                                          <p:stCondLst>
                                            <p:cond delay="0"/>
                                          </p:stCondLst>
                                        </p:cTn>
                                        <p:tgtEl>
                                          <p:spTgt spid="10"/>
                                        </p:tgtEl>
                                        <p:attrNameLst>
                                          <p:attrName>style.visibility</p:attrName>
                                        </p:attrNameLst>
                                      </p:cBhvr>
                                      <p:to>
                                        <p:strVal val="visible"/>
                                      </p:to>
                                    </p:set>
                                    <p:anim calcmode="lin" valueType="num">
                                      <p:cBhvr>
                                        <p:cTn id="41" dur="500" fill="hold"/>
                                        <p:tgtEl>
                                          <p:spTgt spid="10"/>
                                        </p:tgtEl>
                                        <p:attrNameLst>
                                          <p:attrName>ppt_w</p:attrName>
                                        </p:attrNameLst>
                                      </p:cBhvr>
                                      <p:tavLst>
                                        <p:tav tm="0">
                                          <p:val>
                                            <p:fltVal val="0"/>
                                          </p:val>
                                        </p:tav>
                                        <p:tav tm="100000">
                                          <p:val>
                                            <p:strVal val="#ppt_w"/>
                                          </p:val>
                                        </p:tav>
                                      </p:tavLst>
                                    </p:anim>
                                    <p:anim calcmode="lin" valueType="num">
                                      <p:cBhvr>
                                        <p:cTn id="42" dur="500" fill="hold"/>
                                        <p:tgtEl>
                                          <p:spTgt spid="10"/>
                                        </p:tgtEl>
                                        <p:attrNameLst>
                                          <p:attrName>ppt_h</p:attrName>
                                        </p:attrNameLst>
                                      </p:cBhvr>
                                      <p:tavLst>
                                        <p:tav tm="0">
                                          <p:val>
                                            <p:fltVal val="0"/>
                                          </p:val>
                                        </p:tav>
                                        <p:tav tm="100000">
                                          <p:val>
                                            <p:strVal val="#ppt_h"/>
                                          </p:val>
                                        </p:tav>
                                      </p:tavLst>
                                    </p:anim>
                                    <p:animEffect transition="in" filter="fade">
                                      <p:cBhvr>
                                        <p:cTn id="43" dur="500"/>
                                        <p:tgtEl>
                                          <p:spTgt spid="10"/>
                                        </p:tgtEl>
                                      </p:cBhvr>
                                    </p:animEffect>
                                  </p:childTnLst>
                                </p:cTn>
                              </p:par>
                              <p:par>
                                <p:cTn id="44" presetID="42" presetClass="path" presetSubtype="0" accel="50000" decel="50000" fill="hold" grpId="1" nodeType="withEffect">
                                  <p:stCondLst>
                                    <p:cond delay="3000"/>
                                  </p:stCondLst>
                                  <p:childTnLst>
                                    <p:animMotion origin="layout" path="M -4.79167E-6 0.13842 L -4.79167E-6 -1.85185E-6 " pathEditMode="relative" rAng="0" ptsTypes="AA">
                                      <p:cBhvr>
                                        <p:cTn id="45" dur="1000" fill="hold"/>
                                        <p:tgtEl>
                                          <p:spTgt spid="10"/>
                                        </p:tgtEl>
                                        <p:attrNameLst>
                                          <p:attrName>ppt_x</p:attrName>
                                          <p:attrName>ppt_y</p:attrName>
                                        </p:attrNameLst>
                                      </p:cBhvr>
                                      <p:rCtr x="0" y="-7060"/>
                                    </p:animMotion>
                                  </p:childTnLst>
                                </p:cTn>
                              </p:par>
                              <p:par>
                                <p:cTn id="46" presetID="53" presetClass="entr" presetSubtype="16" fill="hold" nodeType="withEffect">
                                  <p:stCondLst>
                                    <p:cond delay="750"/>
                                  </p:stCondLst>
                                  <p:childTnLst>
                                    <p:set>
                                      <p:cBhvr>
                                        <p:cTn id="47" dur="1" fill="hold">
                                          <p:stCondLst>
                                            <p:cond delay="0"/>
                                          </p:stCondLst>
                                        </p:cTn>
                                        <p:tgtEl>
                                          <p:spTgt spid="121"/>
                                        </p:tgtEl>
                                        <p:attrNameLst>
                                          <p:attrName>style.visibility</p:attrName>
                                        </p:attrNameLst>
                                      </p:cBhvr>
                                      <p:to>
                                        <p:strVal val="visible"/>
                                      </p:to>
                                    </p:set>
                                    <p:anim calcmode="lin" valueType="num">
                                      <p:cBhvr>
                                        <p:cTn id="48" dur="500" fill="hold"/>
                                        <p:tgtEl>
                                          <p:spTgt spid="121"/>
                                        </p:tgtEl>
                                        <p:attrNameLst>
                                          <p:attrName>ppt_w</p:attrName>
                                        </p:attrNameLst>
                                      </p:cBhvr>
                                      <p:tavLst>
                                        <p:tav tm="0">
                                          <p:val>
                                            <p:fltVal val="0"/>
                                          </p:val>
                                        </p:tav>
                                        <p:tav tm="100000">
                                          <p:val>
                                            <p:strVal val="#ppt_w"/>
                                          </p:val>
                                        </p:tav>
                                      </p:tavLst>
                                    </p:anim>
                                    <p:anim calcmode="lin" valueType="num">
                                      <p:cBhvr>
                                        <p:cTn id="49" dur="500" fill="hold"/>
                                        <p:tgtEl>
                                          <p:spTgt spid="121"/>
                                        </p:tgtEl>
                                        <p:attrNameLst>
                                          <p:attrName>ppt_h</p:attrName>
                                        </p:attrNameLst>
                                      </p:cBhvr>
                                      <p:tavLst>
                                        <p:tav tm="0">
                                          <p:val>
                                            <p:fltVal val="0"/>
                                          </p:val>
                                        </p:tav>
                                        <p:tav tm="100000">
                                          <p:val>
                                            <p:strVal val="#ppt_h"/>
                                          </p:val>
                                        </p:tav>
                                      </p:tavLst>
                                    </p:anim>
                                    <p:animEffect transition="in" filter="fade">
                                      <p:cBhvr>
                                        <p:cTn id="50" dur="500"/>
                                        <p:tgtEl>
                                          <p:spTgt spid="121"/>
                                        </p:tgtEl>
                                      </p:cBhvr>
                                    </p:animEffect>
                                  </p:childTnLst>
                                </p:cTn>
                              </p:par>
                              <p:par>
                                <p:cTn id="51" presetID="8" presetClass="emph" presetSubtype="0" repeatCount="indefinite" fill="hold" nodeType="withEffect">
                                  <p:stCondLst>
                                    <p:cond delay="750"/>
                                  </p:stCondLst>
                                  <p:childTnLst>
                                    <p:animRot by="-21600000">
                                      <p:cBhvr>
                                        <p:cTn id="52" dur="5000" fill="hold"/>
                                        <p:tgtEl>
                                          <p:spTgt spid="121"/>
                                        </p:tgtEl>
                                        <p:attrNameLst>
                                          <p:attrName>r</p:attrName>
                                        </p:attrNameLst>
                                      </p:cBhvr>
                                    </p:animRot>
                                  </p:childTnLst>
                                </p:cTn>
                              </p:par>
                            </p:childTnLst>
                          </p:cTn>
                        </p:par>
                        <p:par>
                          <p:cTn id="53" fill="hold">
                            <p:stCondLst>
                              <p:cond delay="8000"/>
                            </p:stCondLst>
                            <p:childTnLst>
                              <p:par>
                                <p:cTn id="54" presetID="1" presetClass="mediacall" presetSubtype="0" fill="hold" nodeType="afterEffect">
                                  <p:stCondLst>
                                    <p:cond delay="0"/>
                                  </p:stCondLst>
                                  <p:childTnLst>
                                    <p:cmd type="call" cmd="playFrom(0.0)">
                                      <p:cBhvr>
                                        <p:cTn id="55"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6" repeatCount="indefinite" fill="hold" display="0">
                  <p:stCondLst>
                    <p:cond delay="indefinite"/>
                  </p:stCondLst>
                  <p:endCondLst>
                    <p:cond evt="onStopAudio" delay="0">
                      <p:tgtEl>
                        <p:sldTgt/>
                      </p:tgtEl>
                    </p:cond>
                  </p:endCondLst>
                </p:cTn>
                <p:tgtEl>
                  <p:spTgt spid="3"/>
                </p:tgtEl>
              </p:cMediaNode>
            </p:audio>
          </p:childTnLst>
        </p:cTn>
      </p:par>
    </p:tnLst>
    <p:bldLst>
      <p:bldP spid="69" grpId="0" animBg="1"/>
      <p:bldP spid="10" grpId="0"/>
      <p:bldP spid="10" grpId="1"/>
      <p:bldP spid="11" grpId="0"/>
      <p:bldP spid="11" grpId="1"/>
      <p:bldP spid="12" grpId="0"/>
      <p:bldP spid="12"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F9B608-3920-494D-A821-4870DF414CDC}"/>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303CAD27-68AC-48B2-B291-A9D7A081581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87284" y="188640"/>
            <a:ext cx="8782050" cy="2971800"/>
          </a:xfrm>
        </p:spPr>
      </p:pic>
      <p:pic>
        <p:nvPicPr>
          <p:cNvPr id="7" name="图片 6">
            <a:extLst>
              <a:ext uri="{FF2B5EF4-FFF2-40B4-BE49-F238E27FC236}">
                <a16:creationId xmlns:a16="http://schemas.microsoft.com/office/drawing/2014/main" id="{EFF2F880-F025-4EA3-9422-CFF6B84E6E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5237" y="509587"/>
            <a:ext cx="9658350" cy="5838825"/>
          </a:xfrm>
          <a:prstGeom prst="rect">
            <a:avLst/>
          </a:prstGeom>
        </p:spPr>
      </p:pic>
    </p:spTree>
    <p:extLst>
      <p:ext uri="{BB962C8B-B14F-4D97-AF65-F5344CB8AC3E}">
        <p14:creationId xmlns:p14="http://schemas.microsoft.com/office/powerpoint/2010/main" val="328817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randombar(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382DC6-F0FC-4DF2-AB7F-73EB1365F115}"/>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204CAA4D-4EF0-4DF4-BD09-0A4AB588A0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40552" y="274638"/>
            <a:ext cx="7206002" cy="4267200"/>
          </a:xfrm>
        </p:spPr>
      </p:pic>
      <p:pic>
        <p:nvPicPr>
          <p:cNvPr id="7" name="图片 6">
            <a:extLst>
              <a:ext uri="{FF2B5EF4-FFF2-40B4-BE49-F238E27FC236}">
                <a16:creationId xmlns:a16="http://schemas.microsoft.com/office/drawing/2014/main" id="{7E83BF15-3782-4729-B81A-FBBF211F81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0552" y="281793"/>
            <a:ext cx="7915275" cy="5734050"/>
          </a:xfrm>
          <a:prstGeom prst="rect">
            <a:avLst/>
          </a:prstGeom>
        </p:spPr>
      </p:pic>
      <p:pic>
        <p:nvPicPr>
          <p:cNvPr id="9" name="图片 8">
            <a:extLst>
              <a:ext uri="{FF2B5EF4-FFF2-40B4-BE49-F238E27FC236}">
                <a16:creationId xmlns:a16="http://schemas.microsoft.com/office/drawing/2014/main" id="{07C66ECA-B971-4236-958F-BEEA4EED52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3363" y="281793"/>
            <a:ext cx="9710373" cy="5734050"/>
          </a:xfrm>
          <a:prstGeom prst="rect">
            <a:avLst/>
          </a:prstGeom>
        </p:spPr>
      </p:pic>
      <p:pic>
        <p:nvPicPr>
          <p:cNvPr id="11" name="图片 10">
            <a:extLst>
              <a:ext uri="{FF2B5EF4-FFF2-40B4-BE49-F238E27FC236}">
                <a16:creationId xmlns:a16="http://schemas.microsoft.com/office/drawing/2014/main" id="{7885C697-8111-4950-B14B-2C44DAE60C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93799" y="281793"/>
            <a:ext cx="9801225" cy="6105525"/>
          </a:xfrm>
          <a:prstGeom prst="rect">
            <a:avLst/>
          </a:prstGeom>
        </p:spPr>
      </p:pic>
    </p:spTree>
    <p:extLst>
      <p:ext uri="{BB962C8B-B14F-4D97-AF65-F5344CB8AC3E}">
        <p14:creationId xmlns:p14="http://schemas.microsoft.com/office/powerpoint/2010/main" val="1284298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500" fill="hold"/>
                                        <p:tgtEl>
                                          <p:spTgt spid="9"/>
                                        </p:tgtEl>
                                        <p:attrNameLst>
                                          <p:attrName>ppt_w</p:attrName>
                                        </p:attrNameLst>
                                      </p:cBhvr>
                                      <p:tavLst>
                                        <p:tav tm="0">
                                          <p:val>
                                            <p:fltVal val="0"/>
                                          </p:val>
                                        </p:tav>
                                        <p:tav tm="100000">
                                          <p:val>
                                            <p:strVal val="#ppt_w"/>
                                          </p:val>
                                        </p:tav>
                                      </p:tavLst>
                                    </p:anim>
                                    <p:anim calcmode="lin" valueType="num">
                                      <p:cBhvr>
                                        <p:cTn id="20" dur="500" fill="hold"/>
                                        <p:tgtEl>
                                          <p:spTgt spid="9"/>
                                        </p:tgtEl>
                                        <p:attrNameLst>
                                          <p:attrName>ppt_h</p:attrName>
                                        </p:attrNameLst>
                                      </p:cBhvr>
                                      <p:tavLst>
                                        <p:tav tm="0">
                                          <p:val>
                                            <p:fltVal val="0"/>
                                          </p:val>
                                        </p:tav>
                                        <p:tav tm="100000">
                                          <p:val>
                                            <p:strVal val="#ppt_h"/>
                                          </p:val>
                                        </p:tav>
                                      </p:tavLst>
                                    </p:anim>
                                    <p:animEffect transition="in" filter="fad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p:cTn id="26" dur="500" fill="hold"/>
                                        <p:tgtEl>
                                          <p:spTgt spid="11"/>
                                        </p:tgtEl>
                                        <p:attrNameLst>
                                          <p:attrName>ppt_w</p:attrName>
                                        </p:attrNameLst>
                                      </p:cBhvr>
                                      <p:tavLst>
                                        <p:tav tm="0">
                                          <p:val>
                                            <p:fltVal val="0"/>
                                          </p:val>
                                        </p:tav>
                                        <p:tav tm="100000">
                                          <p:val>
                                            <p:strVal val="#ppt_w"/>
                                          </p:val>
                                        </p:tav>
                                      </p:tavLst>
                                    </p:anim>
                                    <p:anim calcmode="lin" valueType="num">
                                      <p:cBhvr>
                                        <p:cTn id="27" dur="500" fill="hold"/>
                                        <p:tgtEl>
                                          <p:spTgt spid="11"/>
                                        </p:tgtEl>
                                        <p:attrNameLst>
                                          <p:attrName>ppt_h</p:attrName>
                                        </p:attrNameLst>
                                      </p:cBhvr>
                                      <p:tavLst>
                                        <p:tav tm="0">
                                          <p:val>
                                            <p:fltVal val="0"/>
                                          </p:val>
                                        </p:tav>
                                        <p:tav tm="100000">
                                          <p:val>
                                            <p:strVal val="#ppt_h"/>
                                          </p:val>
                                        </p:tav>
                                      </p:tavLst>
                                    </p:anim>
                                    <p:animEffect transition="in" filter="fade">
                                      <p:cBhvr>
                                        <p:cTn id="2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32A090-32FA-4B51-963D-8BCB9874F0B2}"/>
              </a:ext>
            </a:extLst>
          </p:cNvPr>
          <p:cNvSpPr>
            <a:spLocks noGrp="1"/>
          </p:cNvSpPr>
          <p:nvPr>
            <p:ph type="title"/>
          </p:nvPr>
        </p:nvSpPr>
        <p:spPr/>
        <p:txBody>
          <a:bodyPr/>
          <a:lstStyle/>
          <a:p>
            <a:r>
              <a:rPr lang="zh-CN" altLang="en-US" dirty="0"/>
              <a:t>一张图看懂三大结构</a:t>
            </a:r>
          </a:p>
        </p:txBody>
      </p:sp>
      <p:pic>
        <p:nvPicPr>
          <p:cNvPr id="5" name="内容占位符 4">
            <a:extLst>
              <a:ext uri="{FF2B5EF4-FFF2-40B4-BE49-F238E27FC236}">
                <a16:creationId xmlns:a16="http://schemas.microsoft.com/office/drawing/2014/main" id="{44D3C4B6-780A-44B8-942E-A6DF92DAA48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7868" y="1700808"/>
            <a:ext cx="7940898" cy="4267200"/>
          </a:xfrm>
        </p:spPr>
      </p:pic>
      <p:pic>
        <p:nvPicPr>
          <p:cNvPr id="7" name="图片 6">
            <a:extLst>
              <a:ext uri="{FF2B5EF4-FFF2-40B4-BE49-F238E27FC236}">
                <a16:creationId xmlns:a16="http://schemas.microsoft.com/office/drawing/2014/main" id="{C7A0EA5A-F79A-4716-8060-006171C6D9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8963" y="5968008"/>
            <a:ext cx="7919803" cy="642233"/>
          </a:xfrm>
          <a:prstGeom prst="rect">
            <a:avLst/>
          </a:prstGeom>
        </p:spPr>
      </p:pic>
    </p:spTree>
    <p:extLst>
      <p:ext uri="{BB962C8B-B14F-4D97-AF65-F5344CB8AC3E}">
        <p14:creationId xmlns:p14="http://schemas.microsoft.com/office/powerpoint/2010/main" val="702146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fltVal val="0"/>
                                          </p:val>
                                        </p:tav>
                                        <p:tav tm="100000">
                                          <p:val>
                                            <p:strVal val="#ppt_w"/>
                                          </p:val>
                                        </p:tav>
                                      </p:tavLst>
                                    </p:anim>
                                    <p:anim calcmode="lin" valueType="num">
                                      <p:cBhvr>
                                        <p:cTn id="26" dur="500" fill="hold"/>
                                        <p:tgtEl>
                                          <p:spTgt spid="5"/>
                                        </p:tgtEl>
                                        <p:attrNameLst>
                                          <p:attrName>ppt_h</p:attrName>
                                        </p:attrNameLst>
                                      </p:cBhvr>
                                      <p:tavLst>
                                        <p:tav tm="0">
                                          <p:val>
                                            <p:fltVal val="0"/>
                                          </p:val>
                                        </p:tav>
                                        <p:tav tm="100000">
                                          <p:val>
                                            <p:strVal val="#ppt_h"/>
                                          </p:val>
                                        </p:tav>
                                      </p:tavLst>
                                    </p:anim>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BED597-1DBB-4CD0-993E-EC4B246B5164}"/>
              </a:ext>
            </a:extLst>
          </p:cNvPr>
          <p:cNvSpPr>
            <a:spLocks noGrp="1"/>
          </p:cNvSpPr>
          <p:nvPr>
            <p:ph type="title"/>
          </p:nvPr>
        </p:nvSpPr>
        <p:spPr>
          <a:xfrm>
            <a:off x="1522413" y="3068960"/>
            <a:ext cx="9143998" cy="1020762"/>
          </a:xfrm>
        </p:spPr>
        <p:txBody>
          <a:bodyPr>
            <a:normAutofit fontScale="90000"/>
          </a:bodyPr>
          <a:lstStyle/>
          <a:p>
            <a:r>
              <a:rPr lang="en-US" altLang="zh-CN" dirty="0"/>
              <a:t>1.</a:t>
            </a:r>
            <a:r>
              <a:rPr lang="zh-CN" altLang="en-US" dirty="0"/>
              <a:t>复合语句： </a:t>
            </a:r>
            <a:br>
              <a:rPr lang="en-US" altLang="zh-CN" dirty="0"/>
            </a:br>
            <a:r>
              <a:rPr lang="zh-CN" altLang="en-US" dirty="0"/>
              <a:t>由大括号</a:t>
            </a:r>
            <a:r>
              <a:rPr lang="en-US" altLang="zh-CN" dirty="0"/>
              <a:t>{ }</a:t>
            </a:r>
            <a:r>
              <a:rPr lang="zh-CN" altLang="en-US" dirty="0"/>
              <a:t>中的</a:t>
            </a:r>
            <a:r>
              <a:rPr lang="en-US" altLang="zh-CN" dirty="0"/>
              <a:t>0</a:t>
            </a:r>
            <a:r>
              <a:rPr lang="zh-CN" altLang="en-US" dirty="0"/>
              <a:t>个或多个声明和语句列表共同构成。</a:t>
            </a:r>
          </a:p>
        </p:txBody>
      </p:sp>
      <p:pic>
        <p:nvPicPr>
          <p:cNvPr id="5" name="内容占位符 4">
            <a:extLst>
              <a:ext uri="{FF2B5EF4-FFF2-40B4-BE49-F238E27FC236}">
                <a16:creationId xmlns:a16="http://schemas.microsoft.com/office/drawing/2014/main" id="{1236E704-E2E8-4CB6-804C-FA6C28797F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48439" y="274638"/>
            <a:ext cx="7191375" cy="2628900"/>
          </a:xfrm>
        </p:spPr>
      </p:pic>
    </p:spTree>
    <p:extLst>
      <p:ext uri="{BB962C8B-B14F-4D97-AF65-F5344CB8AC3E}">
        <p14:creationId xmlns:p14="http://schemas.microsoft.com/office/powerpoint/2010/main" val="1350264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fltVal val="0"/>
                                          </p:val>
                                        </p:tav>
                                        <p:tav tm="100000">
                                          <p:val>
                                            <p:strVal val="#ppt_w"/>
                                          </p:val>
                                        </p:tav>
                                      </p:tavLst>
                                    </p:anim>
                                    <p:anim calcmode="lin" valueType="num">
                                      <p:cBhvr>
                                        <p:cTn id="13" dur="1000" fill="hold"/>
                                        <p:tgtEl>
                                          <p:spTgt spid="2"/>
                                        </p:tgtEl>
                                        <p:attrNameLst>
                                          <p:attrName>ppt_h</p:attrName>
                                        </p:attrNameLst>
                                      </p:cBhvr>
                                      <p:tavLst>
                                        <p:tav tm="0">
                                          <p:val>
                                            <p:fltVal val="0"/>
                                          </p:val>
                                        </p:tav>
                                        <p:tav tm="100000">
                                          <p:val>
                                            <p:strVal val="#ppt_h"/>
                                          </p:val>
                                        </p:tav>
                                      </p:tavLst>
                                    </p:anim>
                                    <p:anim calcmode="lin" valueType="num">
                                      <p:cBhvr>
                                        <p:cTn id="14" dur="1000" fill="hold"/>
                                        <p:tgtEl>
                                          <p:spTgt spid="2"/>
                                        </p:tgtEl>
                                        <p:attrNameLst>
                                          <p:attrName>style.rotation</p:attrName>
                                        </p:attrNameLst>
                                      </p:cBhvr>
                                      <p:tavLst>
                                        <p:tav tm="0">
                                          <p:val>
                                            <p:fltVal val="90"/>
                                          </p:val>
                                        </p:tav>
                                        <p:tav tm="100000">
                                          <p:val>
                                            <p:fltVal val="0"/>
                                          </p:val>
                                        </p:tav>
                                      </p:tavLst>
                                    </p:anim>
                                    <p:animEffect transition="in" filter="fade">
                                      <p:cBhvr>
                                        <p:cTn id="15"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3C2E04-7F4D-4866-997E-02504DDF2000}"/>
              </a:ext>
            </a:extLst>
          </p:cNvPr>
          <p:cNvSpPr>
            <a:spLocks noGrp="1"/>
          </p:cNvSpPr>
          <p:nvPr>
            <p:ph type="title"/>
          </p:nvPr>
        </p:nvSpPr>
        <p:spPr/>
        <p:txBody>
          <a:bodyPr/>
          <a:lstStyle/>
          <a:p>
            <a:r>
              <a:rPr lang="en-US" altLang="zh-CN" dirty="0"/>
              <a:t>                                             </a:t>
            </a:r>
            <a:r>
              <a:rPr lang="zh-CN" altLang="en-US" dirty="0"/>
              <a:t>注意</a:t>
            </a:r>
            <a:r>
              <a:rPr lang="en-US" altLang="zh-CN" dirty="0"/>
              <a:t>: attention</a:t>
            </a:r>
            <a:endParaRPr lang="zh-CN" altLang="en-US" dirty="0"/>
          </a:p>
        </p:txBody>
      </p:sp>
      <p:pic>
        <p:nvPicPr>
          <p:cNvPr id="5" name="内容占位符 4">
            <a:extLst>
              <a:ext uri="{FF2B5EF4-FFF2-40B4-BE49-F238E27FC236}">
                <a16:creationId xmlns:a16="http://schemas.microsoft.com/office/drawing/2014/main" id="{5A09E61C-FF89-4B80-8DB9-C558B2FEE29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6461801" cy="6858000"/>
          </a:xfrm>
        </p:spPr>
      </p:pic>
      <p:sp>
        <p:nvSpPr>
          <p:cNvPr id="6" name="内容占位符 2">
            <a:extLst>
              <a:ext uri="{FF2B5EF4-FFF2-40B4-BE49-F238E27FC236}">
                <a16:creationId xmlns:a16="http://schemas.microsoft.com/office/drawing/2014/main" id="{1E09EA83-709B-47C8-9C15-9DDD7F55D548}"/>
              </a:ext>
            </a:extLst>
          </p:cNvPr>
          <p:cNvSpPr txBox="1">
            <a:spLocks/>
          </p:cNvSpPr>
          <p:nvPr/>
        </p:nvSpPr>
        <p:spPr>
          <a:xfrm>
            <a:off x="6526458" y="1772816"/>
            <a:ext cx="4139954" cy="1152128"/>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r>
              <a:rPr lang="en-US" altLang="zh-CN" dirty="0">
                <a:latin typeface="仿宋" panose="02010609060101010101" pitchFamily="49" charset="-122"/>
                <a:ea typeface="仿宋" panose="02010609060101010101" pitchFamily="49" charset="-122"/>
              </a:rPr>
              <a:t>1&gt;</a:t>
            </a:r>
            <a:r>
              <a:rPr lang="zh-CN" altLang="en-US" dirty="0">
                <a:latin typeface="仿宋" panose="02010609060101010101" pitchFamily="49" charset="-122"/>
                <a:ea typeface="仿宋" panose="02010609060101010101" pitchFamily="49" charset="-122"/>
              </a:rPr>
              <a:t>复合语句不以分号</a:t>
            </a:r>
            <a:r>
              <a:rPr lang="en-US" altLang="zh-CN" dirty="0">
                <a:latin typeface="仿宋" panose="02010609060101010101" pitchFamily="49" charset="-122"/>
                <a:ea typeface="仿宋" panose="02010609060101010101" pitchFamily="49" charset="-122"/>
              </a:rPr>
              <a:t>;</a:t>
            </a:r>
            <a:r>
              <a:rPr lang="zh-CN" altLang="en-US" dirty="0">
                <a:latin typeface="仿宋" panose="02010609060101010101" pitchFamily="49" charset="-122"/>
                <a:ea typeface="仿宋" panose="02010609060101010101" pitchFamily="49" charset="-122"/>
              </a:rPr>
              <a:t>作为结束符，即最后的</a:t>
            </a:r>
            <a:r>
              <a:rPr lang="en-US" altLang="zh-CN" dirty="0">
                <a:latin typeface="仿宋" panose="02010609060101010101" pitchFamily="49" charset="-122"/>
                <a:ea typeface="仿宋" panose="02010609060101010101" pitchFamily="49" charset="-122"/>
              </a:rPr>
              <a:t>}</a:t>
            </a:r>
            <a:r>
              <a:rPr lang="zh-CN" altLang="en-US" dirty="0">
                <a:latin typeface="仿宋" panose="02010609060101010101" pitchFamily="49" charset="-122"/>
                <a:ea typeface="仿宋" panose="02010609060101010101" pitchFamily="49" charset="-122"/>
              </a:rPr>
              <a:t>后面不加分号。</a:t>
            </a:r>
            <a:endParaRPr lang="en-US" altLang="zh-CN" dirty="0">
              <a:latin typeface="仿宋" panose="02010609060101010101" pitchFamily="49" charset="-122"/>
              <a:ea typeface="仿宋" panose="02010609060101010101" pitchFamily="49" charset="-122"/>
            </a:endParaRPr>
          </a:p>
        </p:txBody>
      </p:sp>
      <p:sp>
        <p:nvSpPr>
          <p:cNvPr id="7" name="内容占位符 2">
            <a:extLst>
              <a:ext uri="{FF2B5EF4-FFF2-40B4-BE49-F238E27FC236}">
                <a16:creationId xmlns:a16="http://schemas.microsoft.com/office/drawing/2014/main" id="{0FE07612-AF17-4502-B472-F7926B70741E}"/>
              </a:ext>
            </a:extLst>
          </p:cNvPr>
          <p:cNvSpPr txBox="1">
            <a:spLocks/>
          </p:cNvSpPr>
          <p:nvPr/>
        </p:nvSpPr>
        <p:spPr>
          <a:xfrm>
            <a:off x="6523123" y="2927166"/>
            <a:ext cx="4139954" cy="1509946"/>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r>
              <a:rPr lang="en-US" altLang="zh-CN" dirty="0">
                <a:latin typeface="仿宋" panose="02010609060101010101" pitchFamily="49" charset="-122"/>
                <a:ea typeface="仿宋" panose="02010609060101010101" pitchFamily="49" charset="-122"/>
              </a:rPr>
              <a:t>2&gt;</a:t>
            </a:r>
            <a:r>
              <a:rPr lang="zh-CN" altLang="en-US" dirty="0">
                <a:latin typeface="仿宋" panose="02010609060101010101" pitchFamily="49" charset="-122"/>
                <a:ea typeface="仿宋" panose="02010609060101010101" pitchFamily="49" charset="-122"/>
              </a:rPr>
              <a:t>在复合语句中可以定义变量，但仅在复合语句中有效，即作用域是</a:t>
            </a:r>
            <a:r>
              <a:rPr lang="en-US" altLang="zh-CN" dirty="0">
                <a:latin typeface="仿宋" panose="02010609060101010101" pitchFamily="49" charset="-122"/>
                <a:ea typeface="仿宋" panose="02010609060101010101" pitchFamily="49" charset="-122"/>
              </a:rPr>
              <a:t>{}</a:t>
            </a:r>
            <a:r>
              <a:rPr lang="zh-CN" altLang="en-US" dirty="0">
                <a:latin typeface="仿宋" panose="02010609060101010101" pitchFamily="49" charset="-122"/>
                <a:ea typeface="仿宋" panose="02010609060101010101" pitchFamily="49" charset="-122"/>
              </a:rPr>
              <a:t>括起来的部分。</a:t>
            </a:r>
            <a:endParaRPr lang="en-US" altLang="zh-CN" dirty="0">
              <a:latin typeface="仿宋" panose="02010609060101010101" pitchFamily="49" charset="-122"/>
              <a:ea typeface="仿宋" panose="02010609060101010101" pitchFamily="49" charset="-122"/>
            </a:endParaRPr>
          </a:p>
        </p:txBody>
      </p:sp>
    </p:spTree>
    <p:extLst>
      <p:ext uri="{BB962C8B-B14F-4D97-AF65-F5344CB8AC3E}">
        <p14:creationId xmlns:p14="http://schemas.microsoft.com/office/powerpoint/2010/main" val="4009011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1000"/>
                                        <p:tgtEl>
                                          <p:spTgt spid="7"/>
                                        </p:tgtEl>
                                      </p:cBhvr>
                                    </p:animEffect>
                                    <p:anim calcmode="lin" valueType="num">
                                      <p:cBhvr>
                                        <p:cTn id="27" dur="1000" fill="hold"/>
                                        <p:tgtEl>
                                          <p:spTgt spid="7"/>
                                        </p:tgtEl>
                                        <p:attrNameLst>
                                          <p:attrName>ppt_x</p:attrName>
                                        </p:attrNameLst>
                                      </p:cBhvr>
                                      <p:tavLst>
                                        <p:tav tm="0">
                                          <p:val>
                                            <p:strVal val="#ppt_x"/>
                                          </p:val>
                                        </p:tav>
                                        <p:tav tm="100000">
                                          <p:val>
                                            <p:strVal val="#ppt_x"/>
                                          </p:val>
                                        </p:tav>
                                      </p:tavLst>
                                    </p:anim>
                                    <p:anim calcmode="lin" valueType="num">
                                      <p:cBhvr>
                                        <p:cTn id="2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09BBF9-F3AE-4C17-90EC-8653B7F2771A}"/>
              </a:ext>
            </a:extLst>
          </p:cNvPr>
          <p:cNvSpPr>
            <a:spLocks noGrp="1"/>
          </p:cNvSpPr>
          <p:nvPr>
            <p:ph type="title"/>
          </p:nvPr>
        </p:nvSpPr>
        <p:spPr/>
        <p:txBody>
          <a:bodyPr/>
          <a:lstStyle/>
          <a:p>
            <a:r>
              <a:rPr lang="zh-CN" altLang="en-US" dirty="0"/>
              <a:t>指出下列程序的错误。</a:t>
            </a:r>
          </a:p>
        </p:txBody>
      </p:sp>
      <p:pic>
        <p:nvPicPr>
          <p:cNvPr id="5" name="内容占位符 4">
            <a:extLst>
              <a:ext uri="{FF2B5EF4-FFF2-40B4-BE49-F238E27FC236}">
                <a16:creationId xmlns:a16="http://schemas.microsoft.com/office/drawing/2014/main" id="{BF7DCE94-2B19-4586-BC0B-3F37D7F5063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94192" y="1700808"/>
            <a:ext cx="6040380" cy="5112568"/>
          </a:xfrm>
        </p:spPr>
      </p:pic>
      <p:pic>
        <p:nvPicPr>
          <p:cNvPr id="7" name="图片 6">
            <a:extLst>
              <a:ext uri="{FF2B5EF4-FFF2-40B4-BE49-F238E27FC236}">
                <a16:creationId xmlns:a16="http://schemas.microsoft.com/office/drawing/2014/main" id="{C43DF47B-100A-46D2-BAB2-C34EDD3832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972" y="5049179"/>
            <a:ext cx="2857500" cy="252029"/>
          </a:xfrm>
          <a:prstGeom prst="rect">
            <a:avLst/>
          </a:prstGeom>
        </p:spPr>
      </p:pic>
      <p:pic>
        <p:nvPicPr>
          <p:cNvPr id="9" name="图片 8">
            <a:extLst>
              <a:ext uri="{FF2B5EF4-FFF2-40B4-BE49-F238E27FC236}">
                <a16:creationId xmlns:a16="http://schemas.microsoft.com/office/drawing/2014/main" id="{D1AA483F-B99F-4D4D-B443-802F4D0402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2483" y="5307159"/>
            <a:ext cx="2857500" cy="514350"/>
          </a:xfrm>
          <a:prstGeom prst="rect">
            <a:avLst/>
          </a:prstGeom>
        </p:spPr>
      </p:pic>
      <p:pic>
        <p:nvPicPr>
          <p:cNvPr id="11" name="图片 10">
            <a:extLst>
              <a:ext uri="{FF2B5EF4-FFF2-40B4-BE49-F238E27FC236}">
                <a16:creationId xmlns:a16="http://schemas.microsoft.com/office/drawing/2014/main" id="{E950B2A8-2C1A-412B-BCA7-7A8A2997CA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443" y="5049179"/>
            <a:ext cx="2486025" cy="304800"/>
          </a:xfrm>
          <a:prstGeom prst="rect">
            <a:avLst/>
          </a:prstGeom>
        </p:spPr>
      </p:pic>
      <p:pic>
        <p:nvPicPr>
          <p:cNvPr id="13" name="图片 12">
            <a:extLst>
              <a:ext uri="{FF2B5EF4-FFF2-40B4-BE49-F238E27FC236}">
                <a16:creationId xmlns:a16="http://schemas.microsoft.com/office/drawing/2014/main" id="{615FECCF-9736-48EE-B3D0-D95C520E16C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22204" y="5391709"/>
            <a:ext cx="2847975" cy="333375"/>
          </a:xfrm>
          <a:prstGeom prst="rect">
            <a:avLst/>
          </a:prstGeom>
        </p:spPr>
      </p:pic>
    </p:spTree>
    <p:extLst>
      <p:ext uri="{BB962C8B-B14F-4D97-AF65-F5344CB8AC3E}">
        <p14:creationId xmlns:p14="http://schemas.microsoft.com/office/powerpoint/2010/main" val="3933864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D7567E-0CA8-4A09-9AB5-9F031AD1A82C}"/>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AFD2EB10-9B9E-425F-AE22-07CDB342A1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2287100" cy="6857999"/>
          </a:xfrm>
        </p:spPr>
      </p:pic>
    </p:spTree>
    <p:extLst>
      <p:ext uri="{BB962C8B-B14F-4D97-AF65-F5344CB8AC3E}">
        <p14:creationId xmlns:p14="http://schemas.microsoft.com/office/powerpoint/2010/main" val="2130490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r>
              <a:rPr lang="en-US" altLang="zh-CN" dirty="0"/>
              <a:t>1.</a:t>
            </a:r>
            <a:r>
              <a:rPr lang="zh-CN" altLang="en-US" dirty="0"/>
              <a:t>编写程序，输入两个整数：</a:t>
            </a:r>
            <a:r>
              <a:rPr lang="en-US" altLang="zh-CN" dirty="0"/>
              <a:t>1500</a:t>
            </a:r>
            <a:r>
              <a:rPr lang="zh-CN" altLang="en-US" dirty="0"/>
              <a:t>和</a:t>
            </a:r>
            <a:r>
              <a:rPr lang="en-US" altLang="zh-CN" dirty="0"/>
              <a:t>350</a:t>
            </a:r>
            <a:r>
              <a:rPr lang="zh-CN" altLang="en-US" dirty="0"/>
              <a:t>，求出它们的商和余数并进行输出。</a:t>
            </a:r>
            <a:endParaRPr lang="en-US" altLang="zh-CN" dirty="0">
              <a:latin typeface="Microsoft YaHei UI" panose="020B0503020204020204" pitchFamily="34" charset="-122"/>
              <a:ea typeface="Microsoft YaHei UI" panose="020B0503020204020204" pitchFamily="34" charset="-122"/>
            </a:endParaRPr>
          </a:p>
        </p:txBody>
      </p:sp>
      <p:sp>
        <p:nvSpPr>
          <p:cNvPr id="4" name="文本占位符 3"/>
          <p:cNvSpPr>
            <a:spLocks noGrp="1"/>
          </p:cNvSpPr>
          <p:nvPr>
            <p:ph type="body" sz="half" idx="2"/>
          </p:nvPr>
        </p:nvSpPr>
        <p:spPr/>
        <p:txBody>
          <a:bodyPr rtlCol="0">
            <a:normAutofit/>
          </a:bodyPr>
          <a:lstStyle/>
          <a:p>
            <a:pPr rtl="0"/>
            <a:endParaRPr lang="zh-CN" altLang="en-US" dirty="0">
              <a:latin typeface="Microsoft YaHei UI" panose="020B0503020204020204" pitchFamily="34" charset="-122"/>
              <a:ea typeface="Microsoft YaHei UI" panose="020B0503020204020204" pitchFamily="34" charset="-122"/>
            </a:endParaRPr>
          </a:p>
        </p:txBody>
      </p:sp>
      <p:pic>
        <p:nvPicPr>
          <p:cNvPr id="5" name="内容占位符 4">
            <a:extLst>
              <a:ext uri="{FF2B5EF4-FFF2-40B4-BE49-F238E27FC236}">
                <a16:creationId xmlns:a16="http://schemas.microsoft.com/office/drawing/2014/main" id="{070463F9-37D0-4E8D-8628-CBFA96B8372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654252" y="1916832"/>
            <a:ext cx="5668962" cy="4104456"/>
          </a:xfrm>
        </p:spPr>
      </p:pic>
      <p:pic>
        <p:nvPicPr>
          <p:cNvPr id="8" name="图片 7">
            <a:extLst>
              <a:ext uri="{FF2B5EF4-FFF2-40B4-BE49-F238E27FC236}">
                <a16:creationId xmlns:a16="http://schemas.microsoft.com/office/drawing/2014/main" id="{2FE88F6D-E266-470C-92F3-DDD3D41857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3068" y="3429000"/>
            <a:ext cx="2762545" cy="720080"/>
          </a:xfrm>
          <a:prstGeom prst="rect">
            <a:avLst/>
          </a:prstGeom>
        </p:spPr>
      </p:pic>
    </p:spTree>
    <p:extLst>
      <p:ext uri="{BB962C8B-B14F-4D97-AF65-F5344CB8AC3E}">
        <p14:creationId xmlns:p14="http://schemas.microsoft.com/office/powerpoint/2010/main" val="941834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p:cTn id="14" dur="500" fill="hold"/>
                                        <p:tgtEl>
                                          <p:spTgt spid="8"/>
                                        </p:tgtEl>
                                        <p:attrNameLst>
                                          <p:attrName>ppt_w</p:attrName>
                                        </p:attrNameLst>
                                      </p:cBhvr>
                                      <p:tavLst>
                                        <p:tav tm="0">
                                          <p:val>
                                            <p:fltVal val="0"/>
                                          </p:val>
                                        </p:tav>
                                        <p:tav tm="100000">
                                          <p:val>
                                            <p:strVal val="#ppt_w"/>
                                          </p:val>
                                        </p:tav>
                                      </p:tavLst>
                                    </p:anim>
                                    <p:anim calcmode="lin" valueType="num">
                                      <p:cBhvr>
                                        <p:cTn id="15" dur="500" fill="hold"/>
                                        <p:tgtEl>
                                          <p:spTgt spid="8"/>
                                        </p:tgtEl>
                                        <p:attrNameLst>
                                          <p:attrName>ppt_h</p:attrName>
                                        </p:attrNameLst>
                                      </p:cBhvr>
                                      <p:tavLst>
                                        <p:tav tm="0">
                                          <p:val>
                                            <p:fltVal val="0"/>
                                          </p:val>
                                        </p:tav>
                                        <p:tav tm="100000">
                                          <p:val>
                                            <p:strVal val="#ppt_h"/>
                                          </p:val>
                                        </p:tav>
                                      </p:tavLst>
                                    </p:anim>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695112-5F69-441A-AC81-2DA147E27C62}"/>
              </a:ext>
            </a:extLst>
          </p:cNvPr>
          <p:cNvSpPr>
            <a:spLocks noGrp="1"/>
          </p:cNvSpPr>
          <p:nvPr>
            <p:ph type="title"/>
          </p:nvPr>
        </p:nvSpPr>
        <p:spPr/>
        <p:txBody>
          <a:bodyPr/>
          <a:lstStyle/>
          <a:p>
            <a:r>
              <a:rPr lang="en-US" altLang="zh-CN" dirty="0"/>
              <a:t>          </a:t>
            </a:r>
            <a:r>
              <a:rPr lang="zh-CN" altLang="en-US" dirty="0"/>
              <a:t>顺序结构思想练习题</a:t>
            </a:r>
          </a:p>
        </p:txBody>
      </p:sp>
      <p:sp>
        <p:nvSpPr>
          <p:cNvPr id="3" name="内容占位符 2">
            <a:extLst>
              <a:ext uri="{FF2B5EF4-FFF2-40B4-BE49-F238E27FC236}">
                <a16:creationId xmlns:a16="http://schemas.microsoft.com/office/drawing/2014/main" id="{AE014DB9-7A18-4533-9C7C-49D7E1819399}"/>
              </a:ext>
            </a:extLst>
          </p:cNvPr>
          <p:cNvSpPr>
            <a:spLocks noGrp="1"/>
          </p:cNvSpPr>
          <p:nvPr>
            <p:ph idx="1"/>
          </p:nvPr>
        </p:nvSpPr>
        <p:spPr/>
        <p:txBody>
          <a:bodyPr/>
          <a:lstStyle/>
          <a:p>
            <a:r>
              <a:rPr lang="en-US" altLang="zh-CN" dirty="0"/>
              <a:t>2.</a:t>
            </a:r>
            <a:r>
              <a:rPr lang="zh-CN" altLang="en-US" dirty="0"/>
              <a:t>编写程序，把</a:t>
            </a:r>
            <a:r>
              <a:rPr lang="en-US" altLang="zh-CN" dirty="0"/>
              <a:t>560</a:t>
            </a:r>
            <a:r>
              <a:rPr lang="zh-CN" altLang="en-US" dirty="0"/>
              <a:t>分钟换算成用小时和分钟表示，然后进行输出。</a:t>
            </a:r>
          </a:p>
          <a:p>
            <a:r>
              <a:rPr lang="zh-CN" altLang="en-US" dirty="0"/>
              <a:t>  源程序：</a:t>
            </a:r>
          </a:p>
          <a:p>
            <a:endParaRPr lang="zh-CN" altLang="en-US" dirty="0"/>
          </a:p>
        </p:txBody>
      </p:sp>
      <p:pic>
        <p:nvPicPr>
          <p:cNvPr id="5" name="图片 4">
            <a:extLst>
              <a:ext uri="{FF2B5EF4-FFF2-40B4-BE49-F238E27FC236}">
                <a16:creationId xmlns:a16="http://schemas.microsoft.com/office/drawing/2014/main" id="{50F2E74E-D3AA-4833-8EF2-98B1BCC8C4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2411" y="3284984"/>
            <a:ext cx="7249560" cy="3298378"/>
          </a:xfrm>
          <a:prstGeom prst="rect">
            <a:avLst/>
          </a:prstGeom>
        </p:spPr>
      </p:pic>
      <p:pic>
        <p:nvPicPr>
          <p:cNvPr id="7" name="图片 6">
            <a:extLst>
              <a:ext uri="{FF2B5EF4-FFF2-40B4-BE49-F238E27FC236}">
                <a16:creationId xmlns:a16="http://schemas.microsoft.com/office/drawing/2014/main" id="{C6AC9B4A-3367-49EE-8030-8B4872B0BA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71971" y="5776912"/>
            <a:ext cx="3143250" cy="790575"/>
          </a:xfrm>
          <a:prstGeom prst="rect">
            <a:avLst/>
          </a:prstGeom>
        </p:spPr>
      </p:pic>
    </p:spTree>
    <p:extLst>
      <p:ext uri="{BB962C8B-B14F-4D97-AF65-F5344CB8AC3E}">
        <p14:creationId xmlns:p14="http://schemas.microsoft.com/office/powerpoint/2010/main" val="2843412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p:cTn id="14"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 calcmode="lin" valueType="num">
                                      <p:cBhvr>
                                        <p:cTn id="21"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22"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3" dur="500"/>
                                        <p:tgtEl>
                                          <p:spTgt spid="3">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p:cTn id="28" dur="500" fill="hold"/>
                                        <p:tgtEl>
                                          <p:spTgt spid="5"/>
                                        </p:tgtEl>
                                        <p:attrNameLst>
                                          <p:attrName>ppt_w</p:attrName>
                                        </p:attrNameLst>
                                      </p:cBhvr>
                                      <p:tavLst>
                                        <p:tav tm="0">
                                          <p:val>
                                            <p:fltVal val="0"/>
                                          </p:val>
                                        </p:tav>
                                        <p:tav tm="100000">
                                          <p:val>
                                            <p:strVal val="#ppt_w"/>
                                          </p:val>
                                        </p:tav>
                                      </p:tavLst>
                                    </p:anim>
                                    <p:anim calcmode="lin" valueType="num">
                                      <p:cBhvr>
                                        <p:cTn id="29" dur="500" fill="hold"/>
                                        <p:tgtEl>
                                          <p:spTgt spid="5"/>
                                        </p:tgtEl>
                                        <p:attrNameLst>
                                          <p:attrName>ppt_h</p:attrName>
                                        </p:attrNameLst>
                                      </p:cBhvr>
                                      <p:tavLst>
                                        <p:tav tm="0">
                                          <p:val>
                                            <p:fltVal val="0"/>
                                          </p:val>
                                        </p:tav>
                                        <p:tav tm="100000">
                                          <p:val>
                                            <p:strVal val="#ppt_h"/>
                                          </p:val>
                                        </p:tav>
                                      </p:tavLst>
                                    </p:anim>
                                    <p:animEffect transition="in" filter="fade">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p:cTn id="35" dur="500" fill="hold"/>
                                        <p:tgtEl>
                                          <p:spTgt spid="7"/>
                                        </p:tgtEl>
                                        <p:attrNameLst>
                                          <p:attrName>ppt_w</p:attrName>
                                        </p:attrNameLst>
                                      </p:cBhvr>
                                      <p:tavLst>
                                        <p:tav tm="0">
                                          <p:val>
                                            <p:fltVal val="0"/>
                                          </p:val>
                                        </p:tav>
                                        <p:tav tm="100000">
                                          <p:val>
                                            <p:strVal val="#ppt_w"/>
                                          </p:val>
                                        </p:tav>
                                      </p:tavLst>
                                    </p:anim>
                                    <p:anim calcmode="lin" valueType="num">
                                      <p:cBhvr>
                                        <p:cTn id="36" dur="500" fill="hold"/>
                                        <p:tgtEl>
                                          <p:spTgt spid="7"/>
                                        </p:tgtEl>
                                        <p:attrNameLst>
                                          <p:attrName>ppt_h</p:attrName>
                                        </p:attrNameLst>
                                      </p:cBhvr>
                                      <p:tavLst>
                                        <p:tav tm="0">
                                          <p:val>
                                            <p:fltVal val="0"/>
                                          </p:val>
                                        </p:tav>
                                        <p:tav tm="100000">
                                          <p:val>
                                            <p:strVal val="#ppt_h"/>
                                          </p:val>
                                        </p:tav>
                                      </p:tavLst>
                                    </p:anim>
                                    <p:animEffect transition="in" filter="fade">
                                      <p:cBhvr>
                                        <p:cTn id="3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22414" y="274638"/>
            <a:ext cx="9143998" cy="1354162"/>
          </a:xfrm>
        </p:spPr>
        <p:txBody>
          <a:bodyPr rtlCol="0"/>
          <a:lstStyle/>
          <a:p>
            <a:r>
              <a:rPr lang="en-US" altLang="zh-CN" dirty="0"/>
              <a:t>3.</a:t>
            </a:r>
            <a:r>
              <a:rPr lang="zh-CN" altLang="en-US" dirty="0"/>
              <a:t>编写程序，读入三个整数给</a:t>
            </a:r>
            <a:r>
              <a:rPr lang="en-US" altLang="zh-CN" dirty="0"/>
              <a:t>a</a:t>
            </a:r>
            <a:r>
              <a:rPr lang="zh-CN" altLang="en-US" dirty="0"/>
              <a:t>、</a:t>
            </a:r>
            <a:r>
              <a:rPr lang="en-US" altLang="zh-CN" dirty="0"/>
              <a:t>b</a:t>
            </a:r>
            <a:r>
              <a:rPr lang="zh-CN" altLang="en-US" dirty="0"/>
              <a:t>、</a:t>
            </a:r>
            <a:r>
              <a:rPr lang="en-US" altLang="zh-CN" dirty="0"/>
              <a:t>c,</a:t>
            </a:r>
            <a:r>
              <a:rPr lang="zh-CN" altLang="en-US" dirty="0"/>
              <a:t>然后交换它   们中的数，把</a:t>
            </a:r>
            <a:r>
              <a:rPr lang="en-US" altLang="zh-CN" dirty="0"/>
              <a:t>a</a:t>
            </a:r>
            <a:r>
              <a:rPr lang="zh-CN" altLang="en-US" dirty="0"/>
              <a:t>中原来的值给</a:t>
            </a:r>
            <a:r>
              <a:rPr lang="en-US" altLang="zh-CN" dirty="0"/>
              <a:t>b</a:t>
            </a:r>
            <a:r>
              <a:rPr lang="zh-CN" altLang="en-US" dirty="0"/>
              <a:t>，把</a:t>
            </a:r>
            <a:r>
              <a:rPr lang="en-US" altLang="zh-CN" dirty="0"/>
              <a:t>b</a:t>
            </a:r>
            <a:r>
              <a:rPr lang="zh-CN" altLang="en-US" dirty="0"/>
              <a:t>中原来的值给    </a:t>
            </a:r>
            <a:r>
              <a:rPr lang="en-US" altLang="zh-CN" dirty="0"/>
              <a:t>c</a:t>
            </a:r>
            <a:r>
              <a:rPr lang="zh-CN" altLang="en-US" dirty="0"/>
              <a:t>，把</a:t>
            </a:r>
            <a:r>
              <a:rPr lang="en-US" altLang="zh-CN" dirty="0"/>
              <a:t>c</a:t>
            </a:r>
            <a:r>
              <a:rPr lang="zh-CN" altLang="en-US" dirty="0"/>
              <a:t>中原来的值给</a:t>
            </a:r>
            <a:r>
              <a:rPr lang="en-US" altLang="zh-CN" dirty="0"/>
              <a:t>a</a:t>
            </a:r>
            <a:r>
              <a:rPr lang="zh-CN" altLang="en-US" dirty="0"/>
              <a:t>，然后输出</a:t>
            </a:r>
            <a:r>
              <a:rPr lang="en-US" altLang="zh-CN" dirty="0"/>
              <a:t>a</a:t>
            </a:r>
            <a:r>
              <a:rPr lang="zh-CN" altLang="en-US" dirty="0"/>
              <a:t>、</a:t>
            </a:r>
            <a:r>
              <a:rPr lang="en-US" altLang="zh-CN" dirty="0"/>
              <a:t>b</a:t>
            </a:r>
            <a:r>
              <a:rPr lang="zh-CN" altLang="en-US" dirty="0"/>
              <a:t>、</a:t>
            </a:r>
            <a:r>
              <a:rPr lang="en-US" altLang="zh-CN" dirty="0"/>
              <a:t>c</a:t>
            </a:r>
            <a:r>
              <a:rPr lang="zh-CN" altLang="en-US" dirty="0"/>
              <a:t>。</a:t>
            </a:r>
            <a:endParaRPr lang="en-US" altLang="zh-CN" dirty="0">
              <a:latin typeface="Microsoft YaHei UI" panose="020B0503020204020204" pitchFamily="34" charset="-122"/>
              <a:ea typeface="Microsoft YaHei UI" panose="020B0503020204020204" pitchFamily="34" charset="-122"/>
            </a:endParaRPr>
          </a:p>
        </p:txBody>
      </p:sp>
      <p:sp>
        <p:nvSpPr>
          <p:cNvPr id="4" name="文本占位符 3"/>
          <p:cNvSpPr>
            <a:spLocks noGrp="1"/>
          </p:cNvSpPr>
          <p:nvPr>
            <p:ph type="body" sz="half" idx="2"/>
          </p:nvPr>
        </p:nvSpPr>
        <p:spPr/>
        <p:txBody>
          <a:bodyPr rtlCol="0">
            <a:normAutofit/>
          </a:bodyPr>
          <a:lstStyle/>
          <a:p>
            <a:pPr rtl="0"/>
            <a:endParaRPr lang="zh-CN" altLang="en-US" dirty="0">
              <a:latin typeface="Microsoft YaHei UI" panose="020B0503020204020204" pitchFamily="34" charset="-122"/>
              <a:ea typeface="Microsoft YaHei UI" panose="020B0503020204020204" pitchFamily="34" charset="-122"/>
            </a:endParaRPr>
          </a:p>
        </p:txBody>
      </p:sp>
      <p:pic>
        <p:nvPicPr>
          <p:cNvPr id="5" name="内容占位符 4">
            <a:extLst>
              <a:ext uri="{FF2B5EF4-FFF2-40B4-BE49-F238E27FC236}">
                <a16:creationId xmlns:a16="http://schemas.microsoft.com/office/drawing/2014/main" id="{E4C59349-E6EE-4FB4-AB03-93E0A41BDA9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846710" y="1905000"/>
            <a:ext cx="5395767" cy="4038600"/>
          </a:xfrm>
        </p:spPr>
      </p:pic>
      <p:pic>
        <p:nvPicPr>
          <p:cNvPr id="8" name="图片 7">
            <a:extLst>
              <a:ext uri="{FF2B5EF4-FFF2-40B4-BE49-F238E27FC236}">
                <a16:creationId xmlns:a16="http://schemas.microsoft.com/office/drawing/2014/main" id="{D0CD3798-9DCB-4F57-91C5-BC2CF79537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5758" y="3573016"/>
            <a:ext cx="2739856" cy="1728192"/>
          </a:xfrm>
          <a:prstGeom prst="rect">
            <a:avLst/>
          </a:prstGeom>
        </p:spPr>
      </p:pic>
    </p:spTree>
    <p:extLst>
      <p:ext uri="{BB962C8B-B14F-4D97-AF65-F5344CB8AC3E}">
        <p14:creationId xmlns:p14="http://schemas.microsoft.com/office/powerpoint/2010/main" val="3192143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9" name="图片 128"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4507" y="261320"/>
            <a:ext cx="3277219" cy="3277219"/>
          </a:xfrm>
          <a:prstGeom prst="rect">
            <a:avLst/>
          </a:prstGeom>
        </p:spPr>
      </p:pic>
      <p:pic>
        <p:nvPicPr>
          <p:cNvPr id="120" name="图片 119"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5219" y="4428023"/>
            <a:ext cx="2616691" cy="4010752"/>
          </a:xfrm>
          <a:prstGeom prst="rect">
            <a:avLst/>
          </a:prstGeom>
        </p:spPr>
      </p:pic>
      <p:pic>
        <p:nvPicPr>
          <p:cNvPr id="70" name="图片 69"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rotWithShape="1">
          <a:blip r:embed="rId5" cstate="print">
            <a:extLst>
              <a:ext uri="{28A0092B-C50C-407E-A947-70E740481C1C}">
                <a14:useLocalDpi xmlns:a14="http://schemas.microsoft.com/office/drawing/2010/main" val="0"/>
              </a:ext>
            </a:extLst>
          </a:blip>
          <a:srcRect l="29304" t="1747" r="28355" b="3844"/>
          <a:stretch>
            <a:fillRect/>
          </a:stretch>
        </p:blipFill>
        <p:spPr>
          <a:xfrm rot="17100000">
            <a:off x="4000528" y="-482394"/>
            <a:ext cx="4145318" cy="4620810"/>
          </a:xfrm>
          <a:prstGeom prst="rect">
            <a:avLst/>
          </a:prstGeom>
        </p:spPr>
      </p:pic>
      <p:pic>
        <p:nvPicPr>
          <p:cNvPr id="71" name="图片 7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rotWithShape="1">
          <a:blip r:embed="rId6" cstate="print">
            <a:extLst>
              <a:ext uri="{28A0092B-C50C-407E-A947-70E740481C1C}">
                <a14:useLocalDpi xmlns:a14="http://schemas.microsoft.com/office/drawing/2010/main" val="0"/>
              </a:ext>
            </a:extLst>
          </a:blip>
          <a:srcRect l="34994" t="19317" r="34744" b="20898"/>
          <a:stretch>
            <a:fillRect/>
          </a:stretch>
        </p:blipFill>
        <p:spPr>
          <a:xfrm>
            <a:off x="4580781" y="425202"/>
            <a:ext cx="3023039" cy="2985720"/>
          </a:xfrm>
          <a:prstGeom prst="rect">
            <a:avLst/>
          </a:prstGeom>
        </p:spPr>
      </p:pic>
      <p:sp>
        <p:nvSpPr>
          <p:cNvPr id="69" name="椭圆 68"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4648312" y="484124"/>
            <a:ext cx="2811520" cy="2811520"/>
          </a:xfrm>
          <a:prstGeom prst="ellipse">
            <a:avLst/>
          </a:prstGeom>
          <a:noFill/>
          <a:ln>
            <a:solidFill>
              <a:srgbClr val="64CAD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8" name="矩形 7"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4985871" y="1351082"/>
            <a:ext cx="2057130" cy="953859"/>
          </a:xfrm>
          <a:prstGeom prst="rect">
            <a:avLst/>
          </a:prstGeom>
          <a:ln>
            <a:noFill/>
          </a:ln>
        </p:spPr>
        <p:txBody>
          <a:bodyPr wrap="square">
            <a:spAutoFit/>
          </a:bodyPr>
          <a:lstStyle/>
          <a:p>
            <a:pPr algn="ctr" defTabSz="914126"/>
            <a:r>
              <a:rPr lang="zh-CN" altLang="en-US" sz="5598" b="1" dirty="0">
                <a:solidFill>
                  <a:srgbClr val="A0DAE4"/>
                </a:solidFill>
                <a:effectLst>
                  <a:outerShdw blurRad="38100" dist="38100" dir="2700000" algn="tl">
                    <a:srgbClr val="000000">
                      <a:alpha val="43137"/>
                    </a:srgbClr>
                  </a:outerShdw>
                </a:effectLst>
                <a:latin typeface="方正兰亭中黑_GBK" panose="02000000000000000000" pitchFamily="2" charset="-122"/>
                <a:ea typeface="方正兰亭中黑_GBK" panose="02000000000000000000" pitchFamily="2" charset="-122"/>
                <a:cs typeface="Open Sans" panose="020B0606030504020204" pitchFamily="34" charset="0"/>
              </a:rPr>
              <a:t>目 录</a:t>
            </a:r>
          </a:p>
        </p:txBody>
      </p:sp>
      <p:grpSp>
        <p:nvGrpSpPr>
          <p:cNvPr id="96" name="组合 95"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594939" y="5163647"/>
            <a:ext cx="2658732" cy="1107502"/>
            <a:chOff x="6938527" y="1489849"/>
            <a:chExt cx="3362223" cy="1107790"/>
          </a:xfrm>
        </p:grpSpPr>
        <p:sp>
          <p:nvSpPr>
            <p:cNvPr id="97" name="矩形 96"/>
            <p:cNvSpPr/>
            <p:nvPr/>
          </p:nvSpPr>
          <p:spPr>
            <a:xfrm>
              <a:off x="6938527" y="1489849"/>
              <a:ext cx="3362223"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zh-CN" altLang="en-US" sz="2599" b="1" dirty="0">
                  <a:solidFill>
                    <a:srgbClr val="A0DAE4"/>
                  </a:solidFill>
                  <a:effectLst>
                    <a:outerShdw blurRad="38100" dist="38100" dir="2700000" algn="tl">
                      <a:srgbClr val="000000">
                        <a:alpha val="43137"/>
                      </a:srgbClr>
                    </a:outerShdw>
                  </a:effectLst>
                  <a:latin typeface="Calibri"/>
                  <a:ea typeface="Microsoft YaHei UI" panose="020B0503020204020204" pitchFamily="34" charset="-122"/>
                  <a:cs typeface="Open Sans" panose="020B0606030504020204" pitchFamily="34" charset="0"/>
                </a:rPr>
                <a:t>顺序程序设计举例</a:t>
              </a:r>
            </a:p>
          </p:txBody>
        </p:sp>
        <p:sp>
          <p:nvSpPr>
            <p:cNvPr id="98" name="Rectangle 3"/>
            <p:cNvSpPr txBox="1">
              <a:spLocks noChangeArrowheads="1"/>
            </p:cNvSpPr>
            <p:nvPr/>
          </p:nvSpPr>
          <p:spPr bwMode="auto">
            <a:xfrm>
              <a:off x="7574457" y="2133793"/>
              <a:ext cx="1952326" cy="463846"/>
            </a:xfrm>
            <a:prstGeom prst="rect">
              <a:avLst/>
            </a:prstGeom>
            <a:noFill/>
          </p:spPr>
          <p:txBody>
            <a:bodyPr wrap="square" lIns="89977" tIns="46788" rIns="89977" bIns="46788">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defTabSz="914126"/>
              <a:r>
                <a:rPr lang="en-US" altLang="ko-KR" sz="800" b="0">
                  <a:solidFill>
                    <a:srgbClr val="A0DAE4"/>
                  </a:solidFill>
                  <a:effectLst/>
                  <a:latin typeface="Calibri" panose="020F0502020204030204"/>
                  <a:ea typeface="Open Sans" panose="020B0606030504020204" pitchFamily="34" charset="0"/>
                  <a:cs typeface="Open Sans" panose="020B0606030504020204" pitchFamily="34" charset="0"/>
                </a:rPr>
                <a:t>Powerpoint Is A Complete Presentation Graphic Package It Gives You Everything You</a:t>
              </a:r>
            </a:p>
          </p:txBody>
        </p:sp>
      </p:grpSp>
      <p:grpSp>
        <p:nvGrpSpPr>
          <p:cNvPr id="9" name="组合 8"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1473782" y="4142039"/>
            <a:ext cx="901049" cy="901049"/>
            <a:chOff x="1413324" y="1664562"/>
            <a:chExt cx="1381545" cy="1381544"/>
          </a:xfrm>
        </p:grpSpPr>
        <p:sp>
          <p:nvSpPr>
            <p:cNvPr id="13" name="椭圆 12"/>
            <p:cNvSpPr/>
            <p:nvPr/>
          </p:nvSpPr>
          <p:spPr>
            <a:xfrm>
              <a:off x="1413324" y="1664562"/>
              <a:ext cx="1381545" cy="1381544"/>
            </a:xfrm>
            <a:prstGeom prst="ellipse">
              <a:avLst/>
            </a:prstGeom>
            <a:solidFill>
              <a:srgbClr val="64CADE">
                <a:alpha val="2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14" name="椭圆 13"/>
            <p:cNvSpPr/>
            <p:nvPr/>
          </p:nvSpPr>
          <p:spPr>
            <a:xfrm>
              <a:off x="1516201" y="1767441"/>
              <a:ext cx="1175791" cy="1175790"/>
            </a:xfrm>
            <a:prstGeom prst="ellipse">
              <a:avLst/>
            </a:prstGeom>
            <a:noFill/>
            <a:ln>
              <a:solidFill>
                <a:srgbClr val="64CADE"/>
              </a:solidFill>
            </a:ln>
            <a:effectLst>
              <a:glow rad="38100">
                <a:srgbClr val="01E2BC">
                  <a:alpha val="1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grpSp>
          <p:nvGrpSpPr>
            <p:cNvPr id="15" name="组合 14"/>
            <p:cNvGrpSpPr/>
            <p:nvPr/>
          </p:nvGrpSpPr>
          <p:grpSpPr>
            <a:xfrm>
              <a:off x="1600082" y="1814734"/>
              <a:ext cx="1008029" cy="1081197"/>
              <a:chOff x="4981968" y="4909761"/>
              <a:chExt cx="561350" cy="602097"/>
            </a:xfrm>
            <a:solidFill>
              <a:schemeClr val="bg1"/>
            </a:solidFill>
            <a:effectLst>
              <a:glow rad="50800">
                <a:schemeClr val="bg1">
                  <a:alpha val="10000"/>
                </a:schemeClr>
              </a:glow>
            </a:effectLst>
          </p:grpSpPr>
          <p:sp>
            <p:nvSpPr>
              <p:cNvPr id="17" name="任意多边形 16"/>
              <p:cNvSpPr/>
              <p:nvPr/>
            </p:nvSpPr>
            <p:spPr>
              <a:xfrm>
                <a:off x="4981968" y="4909761"/>
                <a:ext cx="561350" cy="194436"/>
              </a:xfrm>
              <a:custGeom>
                <a:avLst/>
                <a:gdLst>
                  <a:gd name="connsiteX0" fmla="*/ 280675 w 561350"/>
                  <a:gd name="connsiteY0" fmla="*/ 0 h 194436"/>
                  <a:gd name="connsiteX1" fmla="*/ 558070 w 561350"/>
                  <a:gd name="connsiteY1" fmla="*/ 183869 h 194436"/>
                  <a:gd name="connsiteX2" fmla="*/ 561350 w 561350"/>
                  <a:gd name="connsiteY2" fmla="*/ 194436 h 194436"/>
                  <a:gd name="connsiteX3" fmla="*/ 528660 w 561350"/>
                  <a:gd name="connsiteY3" fmla="*/ 194436 h 194436"/>
                  <a:gd name="connsiteX4" fmla="*/ 504584 w 561350"/>
                  <a:gd name="connsiteY4" fmla="*/ 150079 h 194436"/>
                  <a:gd name="connsiteX5" fmla="*/ 280675 w 561350"/>
                  <a:gd name="connsiteY5" fmla="*/ 31028 h 194436"/>
                  <a:gd name="connsiteX6" fmla="*/ 56766 w 561350"/>
                  <a:gd name="connsiteY6" fmla="*/ 150079 h 194436"/>
                  <a:gd name="connsiteX7" fmla="*/ 32690 w 561350"/>
                  <a:gd name="connsiteY7" fmla="*/ 194436 h 194436"/>
                  <a:gd name="connsiteX8" fmla="*/ 0 w 561350"/>
                  <a:gd name="connsiteY8" fmla="*/ 194436 h 194436"/>
                  <a:gd name="connsiteX9" fmla="*/ 3280 w 561350"/>
                  <a:gd name="connsiteY9" fmla="*/ 183869 h 194436"/>
                  <a:gd name="connsiteX10" fmla="*/ 280675 w 561350"/>
                  <a:gd name="connsiteY10" fmla="*/ 0 h 19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1350" h="194436">
                    <a:moveTo>
                      <a:pt x="280675" y="0"/>
                    </a:moveTo>
                    <a:cubicBezTo>
                      <a:pt x="405375" y="0"/>
                      <a:pt x="512368" y="75817"/>
                      <a:pt x="558070" y="183869"/>
                    </a:cubicBezTo>
                    <a:lnTo>
                      <a:pt x="561350" y="194436"/>
                    </a:lnTo>
                    <a:lnTo>
                      <a:pt x="528660" y="194436"/>
                    </a:lnTo>
                    <a:lnTo>
                      <a:pt x="504584" y="150079"/>
                    </a:lnTo>
                    <a:cubicBezTo>
                      <a:pt x="456059" y="78252"/>
                      <a:pt x="373882" y="31028"/>
                      <a:pt x="280675" y="31028"/>
                    </a:cubicBezTo>
                    <a:cubicBezTo>
                      <a:pt x="187468" y="31028"/>
                      <a:pt x="105292" y="78252"/>
                      <a:pt x="56766" y="150079"/>
                    </a:cubicBezTo>
                    <a:lnTo>
                      <a:pt x="32690" y="194436"/>
                    </a:lnTo>
                    <a:lnTo>
                      <a:pt x="0" y="194436"/>
                    </a:lnTo>
                    <a:lnTo>
                      <a:pt x="3280" y="183869"/>
                    </a:lnTo>
                    <a:cubicBezTo>
                      <a:pt x="48983" y="75817"/>
                      <a:pt x="155975" y="0"/>
                      <a:pt x="280675" y="0"/>
                    </a:cubicBez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18" name="任意多边形 17"/>
              <p:cNvSpPr/>
              <p:nvPr/>
            </p:nvSpPr>
            <p:spPr>
              <a:xfrm>
                <a:off x="5028091" y="5397417"/>
                <a:ext cx="132191" cy="92909"/>
              </a:xfrm>
              <a:custGeom>
                <a:avLst/>
                <a:gdLst>
                  <a:gd name="connsiteX0" fmla="*/ 0 w 132191"/>
                  <a:gd name="connsiteY0" fmla="*/ 0 h 92909"/>
                  <a:gd name="connsiteX1" fmla="*/ 40042 w 132191"/>
                  <a:gd name="connsiteY1" fmla="*/ 0 h 92909"/>
                  <a:gd name="connsiteX2" fmla="*/ 43618 w 132191"/>
                  <a:gd name="connsiteY2" fmla="*/ 4334 h 92909"/>
                  <a:gd name="connsiteX3" fmla="*/ 129449 w 132191"/>
                  <a:gd name="connsiteY3" fmla="*/ 62202 h 92909"/>
                  <a:gd name="connsiteX4" fmla="*/ 132191 w 132191"/>
                  <a:gd name="connsiteY4" fmla="*/ 63053 h 92909"/>
                  <a:gd name="connsiteX5" fmla="*/ 124191 w 132191"/>
                  <a:gd name="connsiteY5" fmla="*/ 92909 h 92909"/>
                  <a:gd name="connsiteX6" fmla="*/ 117372 w 132191"/>
                  <a:gd name="connsiteY6" fmla="*/ 90792 h 92909"/>
                  <a:gd name="connsiteX7" fmla="*/ 21678 w 132191"/>
                  <a:gd name="connsiteY7" fmla="*/ 26274 h 92909"/>
                  <a:gd name="connsiteX8" fmla="*/ 0 w 132191"/>
                  <a:gd name="connsiteY8" fmla="*/ 0 h 92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191" h="92909">
                    <a:moveTo>
                      <a:pt x="0" y="0"/>
                    </a:moveTo>
                    <a:lnTo>
                      <a:pt x="40042" y="0"/>
                    </a:lnTo>
                    <a:lnTo>
                      <a:pt x="43618" y="4334"/>
                    </a:lnTo>
                    <a:cubicBezTo>
                      <a:pt x="68051" y="28767"/>
                      <a:pt x="97144" y="48539"/>
                      <a:pt x="129449" y="62202"/>
                    </a:cubicBezTo>
                    <a:lnTo>
                      <a:pt x="132191" y="63053"/>
                    </a:lnTo>
                    <a:lnTo>
                      <a:pt x="124191" y="92909"/>
                    </a:lnTo>
                    <a:lnTo>
                      <a:pt x="117372" y="90792"/>
                    </a:lnTo>
                    <a:cubicBezTo>
                      <a:pt x="81354" y="75558"/>
                      <a:pt x="48918" y="53514"/>
                      <a:pt x="21678" y="26274"/>
                    </a:cubicBezTo>
                    <a:lnTo>
                      <a:pt x="0" y="0"/>
                    </a:ln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19" name="任意多边形 18"/>
              <p:cNvSpPr/>
              <p:nvPr/>
            </p:nvSpPr>
            <p:spPr>
              <a:xfrm>
                <a:off x="5195981" y="5397408"/>
                <a:ext cx="301221" cy="114450"/>
              </a:xfrm>
              <a:custGeom>
                <a:avLst/>
                <a:gdLst>
                  <a:gd name="connsiteX0" fmla="*/ 261179 w 301221"/>
                  <a:gd name="connsiteY0" fmla="*/ 0 h 114450"/>
                  <a:gd name="connsiteX1" fmla="*/ 301221 w 301221"/>
                  <a:gd name="connsiteY1" fmla="*/ 0 h 114450"/>
                  <a:gd name="connsiteX2" fmla="*/ 279543 w 301221"/>
                  <a:gd name="connsiteY2" fmla="*/ 26274 h 114450"/>
                  <a:gd name="connsiteX3" fmla="*/ 66666 w 301221"/>
                  <a:gd name="connsiteY3" fmla="*/ 114450 h 114450"/>
                  <a:gd name="connsiteX4" fmla="*/ 5993 w 301221"/>
                  <a:gd name="connsiteY4" fmla="*/ 108334 h 114450"/>
                  <a:gd name="connsiteX5" fmla="*/ 0 w 301221"/>
                  <a:gd name="connsiteY5" fmla="*/ 106474 h 114450"/>
                  <a:gd name="connsiteX6" fmla="*/ 8000 w 301221"/>
                  <a:gd name="connsiteY6" fmla="*/ 76618 h 114450"/>
                  <a:gd name="connsiteX7" fmla="*/ 12247 w 301221"/>
                  <a:gd name="connsiteY7" fmla="*/ 77936 h 114450"/>
                  <a:gd name="connsiteX8" fmla="*/ 66666 w 301221"/>
                  <a:gd name="connsiteY8" fmla="*/ 83422 h 114450"/>
                  <a:gd name="connsiteX9" fmla="*/ 257603 w 301221"/>
                  <a:gd name="connsiteY9" fmla="*/ 4334 h 114450"/>
                  <a:gd name="connsiteX10" fmla="*/ 261179 w 301221"/>
                  <a:gd name="connsiteY10" fmla="*/ 0 h 11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1221" h="114450">
                    <a:moveTo>
                      <a:pt x="261179" y="0"/>
                    </a:moveTo>
                    <a:lnTo>
                      <a:pt x="301221" y="0"/>
                    </a:lnTo>
                    <a:lnTo>
                      <a:pt x="279543" y="26274"/>
                    </a:lnTo>
                    <a:cubicBezTo>
                      <a:pt x="225063" y="80754"/>
                      <a:pt x="149800" y="114450"/>
                      <a:pt x="66666" y="114450"/>
                    </a:cubicBezTo>
                    <a:cubicBezTo>
                      <a:pt x="45883" y="114450"/>
                      <a:pt x="25592" y="112344"/>
                      <a:pt x="5993" y="108334"/>
                    </a:cubicBezTo>
                    <a:lnTo>
                      <a:pt x="0" y="106474"/>
                    </a:lnTo>
                    <a:lnTo>
                      <a:pt x="8000" y="76618"/>
                    </a:lnTo>
                    <a:lnTo>
                      <a:pt x="12247" y="77936"/>
                    </a:lnTo>
                    <a:cubicBezTo>
                      <a:pt x="29825" y="81533"/>
                      <a:pt x="48025" y="83422"/>
                      <a:pt x="66666" y="83422"/>
                    </a:cubicBezTo>
                    <a:cubicBezTo>
                      <a:pt x="141232" y="83422"/>
                      <a:pt x="208738" y="53199"/>
                      <a:pt x="257603" y="4334"/>
                    </a:cubicBezTo>
                    <a:lnTo>
                      <a:pt x="261179" y="0"/>
                    </a:ln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grpSp>
        <p:sp>
          <p:nvSpPr>
            <p:cNvPr id="16" name="文本框 15"/>
            <p:cNvSpPr txBox="1"/>
            <p:nvPr/>
          </p:nvSpPr>
          <p:spPr>
            <a:xfrm>
              <a:off x="1682444" y="1959788"/>
              <a:ext cx="843306" cy="802024"/>
            </a:xfrm>
            <a:prstGeom prst="rect">
              <a:avLst/>
            </a:prstGeom>
            <a:noFill/>
          </p:spPr>
          <p:txBody>
            <a:bodyPr wrap="none" rtlCol="0">
              <a:spAutoFit/>
            </a:bodyPr>
            <a:lstStyle/>
            <a:p>
              <a:pPr defTabSz="914126"/>
              <a:r>
                <a:rPr lang="en-US" altLang="zh-CN" sz="2799" b="1" dirty="0">
                  <a:solidFill>
                    <a:srgbClr val="A0DAE4"/>
                  </a:solidFill>
                  <a:latin typeface="Calibri"/>
                  <a:ea typeface="锐字锐线俏皮简1.0" panose="02010604000000000000" pitchFamily="2" charset="-122"/>
                  <a:cs typeface="Arial" panose="020B0604020202020204" pitchFamily="34" charset="0"/>
                </a:rPr>
                <a:t>01</a:t>
              </a:r>
              <a:endParaRPr lang="zh-CN" altLang="en-US" sz="2799" b="1" dirty="0">
                <a:solidFill>
                  <a:srgbClr val="A0DAE4"/>
                </a:solidFill>
                <a:latin typeface="Calibri"/>
                <a:ea typeface="锐字锐线俏皮简1.0" panose="02010604000000000000" pitchFamily="2" charset="-122"/>
                <a:cs typeface="Arial" panose="020B0604020202020204" pitchFamily="34" charset="0"/>
              </a:endParaRPr>
            </a:p>
          </p:txBody>
        </p:sp>
      </p:grpSp>
      <p:grpSp>
        <p:nvGrpSpPr>
          <p:cNvPr id="72" name="组合 71"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6975905" y="4142039"/>
            <a:ext cx="901049" cy="901049"/>
            <a:chOff x="1413324" y="1664562"/>
            <a:chExt cx="1381545" cy="1381544"/>
          </a:xfrm>
        </p:grpSpPr>
        <p:sp>
          <p:nvSpPr>
            <p:cNvPr id="73" name="椭圆 72"/>
            <p:cNvSpPr/>
            <p:nvPr/>
          </p:nvSpPr>
          <p:spPr>
            <a:xfrm>
              <a:off x="1413324" y="1664562"/>
              <a:ext cx="1381545" cy="1381544"/>
            </a:xfrm>
            <a:prstGeom prst="ellipse">
              <a:avLst/>
            </a:prstGeom>
            <a:solidFill>
              <a:srgbClr val="64CADE">
                <a:alpha val="2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74" name="椭圆 73"/>
            <p:cNvSpPr/>
            <p:nvPr/>
          </p:nvSpPr>
          <p:spPr>
            <a:xfrm>
              <a:off x="1516201" y="1767441"/>
              <a:ext cx="1175791" cy="1175790"/>
            </a:xfrm>
            <a:prstGeom prst="ellipse">
              <a:avLst/>
            </a:prstGeom>
            <a:noFill/>
            <a:ln>
              <a:solidFill>
                <a:srgbClr val="64CADE"/>
              </a:solidFill>
            </a:ln>
            <a:effectLst>
              <a:glow rad="38100">
                <a:srgbClr val="01E2BC">
                  <a:alpha val="1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grpSp>
          <p:nvGrpSpPr>
            <p:cNvPr id="75" name="组合 74"/>
            <p:cNvGrpSpPr/>
            <p:nvPr/>
          </p:nvGrpSpPr>
          <p:grpSpPr>
            <a:xfrm>
              <a:off x="1600082" y="1814734"/>
              <a:ext cx="1008029" cy="1081197"/>
              <a:chOff x="4981968" y="4909761"/>
              <a:chExt cx="561350" cy="602097"/>
            </a:xfrm>
            <a:solidFill>
              <a:schemeClr val="bg1"/>
            </a:solidFill>
            <a:effectLst>
              <a:glow rad="50800">
                <a:schemeClr val="bg1">
                  <a:alpha val="10000"/>
                </a:schemeClr>
              </a:glow>
            </a:effectLst>
          </p:grpSpPr>
          <p:sp>
            <p:nvSpPr>
              <p:cNvPr id="77" name="任意多边形 76"/>
              <p:cNvSpPr/>
              <p:nvPr/>
            </p:nvSpPr>
            <p:spPr>
              <a:xfrm>
                <a:off x="4981968" y="4909761"/>
                <a:ext cx="561350" cy="194436"/>
              </a:xfrm>
              <a:custGeom>
                <a:avLst/>
                <a:gdLst>
                  <a:gd name="connsiteX0" fmla="*/ 280675 w 561350"/>
                  <a:gd name="connsiteY0" fmla="*/ 0 h 194436"/>
                  <a:gd name="connsiteX1" fmla="*/ 558070 w 561350"/>
                  <a:gd name="connsiteY1" fmla="*/ 183869 h 194436"/>
                  <a:gd name="connsiteX2" fmla="*/ 561350 w 561350"/>
                  <a:gd name="connsiteY2" fmla="*/ 194436 h 194436"/>
                  <a:gd name="connsiteX3" fmla="*/ 528660 w 561350"/>
                  <a:gd name="connsiteY3" fmla="*/ 194436 h 194436"/>
                  <a:gd name="connsiteX4" fmla="*/ 504584 w 561350"/>
                  <a:gd name="connsiteY4" fmla="*/ 150079 h 194436"/>
                  <a:gd name="connsiteX5" fmla="*/ 280675 w 561350"/>
                  <a:gd name="connsiteY5" fmla="*/ 31028 h 194436"/>
                  <a:gd name="connsiteX6" fmla="*/ 56766 w 561350"/>
                  <a:gd name="connsiteY6" fmla="*/ 150079 h 194436"/>
                  <a:gd name="connsiteX7" fmla="*/ 32690 w 561350"/>
                  <a:gd name="connsiteY7" fmla="*/ 194436 h 194436"/>
                  <a:gd name="connsiteX8" fmla="*/ 0 w 561350"/>
                  <a:gd name="connsiteY8" fmla="*/ 194436 h 194436"/>
                  <a:gd name="connsiteX9" fmla="*/ 3280 w 561350"/>
                  <a:gd name="connsiteY9" fmla="*/ 183869 h 194436"/>
                  <a:gd name="connsiteX10" fmla="*/ 280675 w 561350"/>
                  <a:gd name="connsiteY10" fmla="*/ 0 h 19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1350" h="194436">
                    <a:moveTo>
                      <a:pt x="280675" y="0"/>
                    </a:moveTo>
                    <a:cubicBezTo>
                      <a:pt x="405375" y="0"/>
                      <a:pt x="512368" y="75817"/>
                      <a:pt x="558070" y="183869"/>
                    </a:cubicBezTo>
                    <a:lnTo>
                      <a:pt x="561350" y="194436"/>
                    </a:lnTo>
                    <a:lnTo>
                      <a:pt x="528660" y="194436"/>
                    </a:lnTo>
                    <a:lnTo>
                      <a:pt x="504584" y="150079"/>
                    </a:lnTo>
                    <a:cubicBezTo>
                      <a:pt x="456059" y="78252"/>
                      <a:pt x="373882" y="31028"/>
                      <a:pt x="280675" y="31028"/>
                    </a:cubicBezTo>
                    <a:cubicBezTo>
                      <a:pt x="187468" y="31028"/>
                      <a:pt x="105292" y="78252"/>
                      <a:pt x="56766" y="150079"/>
                    </a:cubicBezTo>
                    <a:lnTo>
                      <a:pt x="32690" y="194436"/>
                    </a:lnTo>
                    <a:lnTo>
                      <a:pt x="0" y="194436"/>
                    </a:lnTo>
                    <a:lnTo>
                      <a:pt x="3280" y="183869"/>
                    </a:lnTo>
                    <a:cubicBezTo>
                      <a:pt x="48983" y="75817"/>
                      <a:pt x="155975" y="0"/>
                      <a:pt x="280675" y="0"/>
                    </a:cubicBez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78" name="任意多边形 77"/>
              <p:cNvSpPr/>
              <p:nvPr/>
            </p:nvSpPr>
            <p:spPr>
              <a:xfrm>
                <a:off x="5028091" y="5397417"/>
                <a:ext cx="132191" cy="92909"/>
              </a:xfrm>
              <a:custGeom>
                <a:avLst/>
                <a:gdLst>
                  <a:gd name="connsiteX0" fmla="*/ 0 w 132191"/>
                  <a:gd name="connsiteY0" fmla="*/ 0 h 92909"/>
                  <a:gd name="connsiteX1" fmla="*/ 40042 w 132191"/>
                  <a:gd name="connsiteY1" fmla="*/ 0 h 92909"/>
                  <a:gd name="connsiteX2" fmla="*/ 43618 w 132191"/>
                  <a:gd name="connsiteY2" fmla="*/ 4334 h 92909"/>
                  <a:gd name="connsiteX3" fmla="*/ 129449 w 132191"/>
                  <a:gd name="connsiteY3" fmla="*/ 62202 h 92909"/>
                  <a:gd name="connsiteX4" fmla="*/ 132191 w 132191"/>
                  <a:gd name="connsiteY4" fmla="*/ 63053 h 92909"/>
                  <a:gd name="connsiteX5" fmla="*/ 124191 w 132191"/>
                  <a:gd name="connsiteY5" fmla="*/ 92909 h 92909"/>
                  <a:gd name="connsiteX6" fmla="*/ 117372 w 132191"/>
                  <a:gd name="connsiteY6" fmla="*/ 90792 h 92909"/>
                  <a:gd name="connsiteX7" fmla="*/ 21678 w 132191"/>
                  <a:gd name="connsiteY7" fmla="*/ 26274 h 92909"/>
                  <a:gd name="connsiteX8" fmla="*/ 0 w 132191"/>
                  <a:gd name="connsiteY8" fmla="*/ 0 h 92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191" h="92909">
                    <a:moveTo>
                      <a:pt x="0" y="0"/>
                    </a:moveTo>
                    <a:lnTo>
                      <a:pt x="40042" y="0"/>
                    </a:lnTo>
                    <a:lnTo>
                      <a:pt x="43618" y="4334"/>
                    </a:lnTo>
                    <a:cubicBezTo>
                      <a:pt x="68051" y="28767"/>
                      <a:pt x="97144" y="48539"/>
                      <a:pt x="129449" y="62202"/>
                    </a:cubicBezTo>
                    <a:lnTo>
                      <a:pt x="132191" y="63053"/>
                    </a:lnTo>
                    <a:lnTo>
                      <a:pt x="124191" y="92909"/>
                    </a:lnTo>
                    <a:lnTo>
                      <a:pt x="117372" y="90792"/>
                    </a:lnTo>
                    <a:cubicBezTo>
                      <a:pt x="81354" y="75558"/>
                      <a:pt x="48918" y="53514"/>
                      <a:pt x="21678" y="26274"/>
                    </a:cubicBezTo>
                    <a:lnTo>
                      <a:pt x="0" y="0"/>
                    </a:ln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79" name="任意多边形 78"/>
              <p:cNvSpPr/>
              <p:nvPr/>
            </p:nvSpPr>
            <p:spPr>
              <a:xfrm>
                <a:off x="5195981" y="5397408"/>
                <a:ext cx="301221" cy="114450"/>
              </a:xfrm>
              <a:custGeom>
                <a:avLst/>
                <a:gdLst>
                  <a:gd name="connsiteX0" fmla="*/ 261179 w 301221"/>
                  <a:gd name="connsiteY0" fmla="*/ 0 h 114450"/>
                  <a:gd name="connsiteX1" fmla="*/ 301221 w 301221"/>
                  <a:gd name="connsiteY1" fmla="*/ 0 h 114450"/>
                  <a:gd name="connsiteX2" fmla="*/ 279543 w 301221"/>
                  <a:gd name="connsiteY2" fmla="*/ 26274 h 114450"/>
                  <a:gd name="connsiteX3" fmla="*/ 66666 w 301221"/>
                  <a:gd name="connsiteY3" fmla="*/ 114450 h 114450"/>
                  <a:gd name="connsiteX4" fmla="*/ 5993 w 301221"/>
                  <a:gd name="connsiteY4" fmla="*/ 108334 h 114450"/>
                  <a:gd name="connsiteX5" fmla="*/ 0 w 301221"/>
                  <a:gd name="connsiteY5" fmla="*/ 106474 h 114450"/>
                  <a:gd name="connsiteX6" fmla="*/ 8000 w 301221"/>
                  <a:gd name="connsiteY6" fmla="*/ 76618 h 114450"/>
                  <a:gd name="connsiteX7" fmla="*/ 12247 w 301221"/>
                  <a:gd name="connsiteY7" fmla="*/ 77936 h 114450"/>
                  <a:gd name="connsiteX8" fmla="*/ 66666 w 301221"/>
                  <a:gd name="connsiteY8" fmla="*/ 83422 h 114450"/>
                  <a:gd name="connsiteX9" fmla="*/ 257603 w 301221"/>
                  <a:gd name="connsiteY9" fmla="*/ 4334 h 114450"/>
                  <a:gd name="connsiteX10" fmla="*/ 261179 w 301221"/>
                  <a:gd name="connsiteY10" fmla="*/ 0 h 11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1221" h="114450">
                    <a:moveTo>
                      <a:pt x="261179" y="0"/>
                    </a:moveTo>
                    <a:lnTo>
                      <a:pt x="301221" y="0"/>
                    </a:lnTo>
                    <a:lnTo>
                      <a:pt x="279543" y="26274"/>
                    </a:lnTo>
                    <a:cubicBezTo>
                      <a:pt x="225063" y="80754"/>
                      <a:pt x="149800" y="114450"/>
                      <a:pt x="66666" y="114450"/>
                    </a:cubicBezTo>
                    <a:cubicBezTo>
                      <a:pt x="45883" y="114450"/>
                      <a:pt x="25592" y="112344"/>
                      <a:pt x="5993" y="108334"/>
                    </a:cubicBezTo>
                    <a:lnTo>
                      <a:pt x="0" y="106474"/>
                    </a:lnTo>
                    <a:lnTo>
                      <a:pt x="8000" y="76618"/>
                    </a:lnTo>
                    <a:lnTo>
                      <a:pt x="12247" y="77936"/>
                    </a:lnTo>
                    <a:cubicBezTo>
                      <a:pt x="29825" y="81533"/>
                      <a:pt x="48025" y="83422"/>
                      <a:pt x="66666" y="83422"/>
                    </a:cubicBezTo>
                    <a:cubicBezTo>
                      <a:pt x="141232" y="83422"/>
                      <a:pt x="208738" y="53199"/>
                      <a:pt x="257603" y="4334"/>
                    </a:cubicBezTo>
                    <a:lnTo>
                      <a:pt x="261179" y="0"/>
                    </a:ln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grpSp>
        <p:sp>
          <p:nvSpPr>
            <p:cNvPr id="76" name="文本框 75"/>
            <p:cNvSpPr txBox="1"/>
            <p:nvPr/>
          </p:nvSpPr>
          <p:spPr>
            <a:xfrm>
              <a:off x="1682444" y="1959788"/>
              <a:ext cx="843306" cy="802024"/>
            </a:xfrm>
            <a:prstGeom prst="rect">
              <a:avLst/>
            </a:prstGeom>
            <a:noFill/>
          </p:spPr>
          <p:txBody>
            <a:bodyPr wrap="none" rtlCol="0">
              <a:spAutoFit/>
            </a:bodyPr>
            <a:lstStyle/>
            <a:p>
              <a:pPr defTabSz="914126"/>
              <a:r>
                <a:rPr lang="en-US" altLang="zh-CN" sz="2799" b="1" dirty="0">
                  <a:solidFill>
                    <a:srgbClr val="A0DAE4"/>
                  </a:solidFill>
                  <a:latin typeface="Calibri"/>
                  <a:ea typeface="锐字锐线俏皮简1.0" panose="02010604000000000000" pitchFamily="2" charset="-122"/>
                  <a:cs typeface="Arial" panose="020B0604020202020204" pitchFamily="34" charset="0"/>
                </a:rPr>
                <a:t>03</a:t>
              </a:r>
              <a:endParaRPr lang="zh-CN" altLang="en-US" sz="2799" b="1" dirty="0">
                <a:solidFill>
                  <a:srgbClr val="A0DAE4"/>
                </a:solidFill>
                <a:latin typeface="Calibri"/>
                <a:ea typeface="锐字锐线俏皮简1.0" panose="02010604000000000000" pitchFamily="2" charset="-122"/>
                <a:cs typeface="Arial" panose="020B0604020202020204" pitchFamily="34" charset="0"/>
              </a:endParaRPr>
            </a:p>
          </p:txBody>
        </p:sp>
      </p:grpSp>
      <p:grpSp>
        <p:nvGrpSpPr>
          <p:cNvPr id="80" name="组合 79"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4224843" y="4142039"/>
            <a:ext cx="901049" cy="901049"/>
            <a:chOff x="1413324" y="1664562"/>
            <a:chExt cx="1381545" cy="1381544"/>
          </a:xfrm>
        </p:grpSpPr>
        <p:sp>
          <p:nvSpPr>
            <p:cNvPr id="81" name="椭圆 80"/>
            <p:cNvSpPr/>
            <p:nvPr/>
          </p:nvSpPr>
          <p:spPr>
            <a:xfrm>
              <a:off x="1413324" y="1664562"/>
              <a:ext cx="1381545" cy="1381544"/>
            </a:xfrm>
            <a:prstGeom prst="ellipse">
              <a:avLst/>
            </a:prstGeom>
            <a:solidFill>
              <a:srgbClr val="64CADE">
                <a:alpha val="2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82" name="椭圆 81"/>
            <p:cNvSpPr/>
            <p:nvPr/>
          </p:nvSpPr>
          <p:spPr>
            <a:xfrm>
              <a:off x="1516201" y="1767441"/>
              <a:ext cx="1175791" cy="1175790"/>
            </a:xfrm>
            <a:prstGeom prst="ellipse">
              <a:avLst/>
            </a:prstGeom>
            <a:noFill/>
            <a:ln>
              <a:solidFill>
                <a:srgbClr val="64CADE"/>
              </a:solidFill>
            </a:ln>
            <a:effectLst>
              <a:glow rad="38100">
                <a:srgbClr val="01E2BC">
                  <a:alpha val="1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grpSp>
          <p:nvGrpSpPr>
            <p:cNvPr id="83" name="组合 82"/>
            <p:cNvGrpSpPr/>
            <p:nvPr/>
          </p:nvGrpSpPr>
          <p:grpSpPr>
            <a:xfrm>
              <a:off x="1600082" y="1814734"/>
              <a:ext cx="1008029" cy="1081197"/>
              <a:chOff x="4981968" y="4909761"/>
              <a:chExt cx="561350" cy="602097"/>
            </a:xfrm>
            <a:solidFill>
              <a:schemeClr val="bg1"/>
            </a:solidFill>
            <a:effectLst>
              <a:glow rad="50800">
                <a:schemeClr val="bg1">
                  <a:alpha val="10000"/>
                </a:schemeClr>
              </a:glow>
            </a:effectLst>
          </p:grpSpPr>
          <p:sp>
            <p:nvSpPr>
              <p:cNvPr id="85" name="任意多边形 84"/>
              <p:cNvSpPr/>
              <p:nvPr/>
            </p:nvSpPr>
            <p:spPr>
              <a:xfrm>
                <a:off x="4981968" y="4909761"/>
                <a:ext cx="561350" cy="194436"/>
              </a:xfrm>
              <a:custGeom>
                <a:avLst/>
                <a:gdLst>
                  <a:gd name="connsiteX0" fmla="*/ 280675 w 561350"/>
                  <a:gd name="connsiteY0" fmla="*/ 0 h 194436"/>
                  <a:gd name="connsiteX1" fmla="*/ 558070 w 561350"/>
                  <a:gd name="connsiteY1" fmla="*/ 183869 h 194436"/>
                  <a:gd name="connsiteX2" fmla="*/ 561350 w 561350"/>
                  <a:gd name="connsiteY2" fmla="*/ 194436 h 194436"/>
                  <a:gd name="connsiteX3" fmla="*/ 528660 w 561350"/>
                  <a:gd name="connsiteY3" fmla="*/ 194436 h 194436"/>
                  <a:gd name="connsiteX4" fmla="*/ 504584 w 561350"/>
                  <a:gd name="connsiteY4" fmla="*/ 150079 h 194436"/>
                  <a:gd name="connsiteX5" fmla="*/ 280675 w 561350"/>
                  <a:gd name="connsiteY5" fmla="*/ 31028 h 194436"/>
                  <a:gd name="connsiteX6" fmla="*/ 56766 w 561350"/>
                  <a:gd name="connsiteY6" fmla="*/ 150079 h 194436"/>
                  <a:gd name="connsiteX7" fmla="*/ 32690 w 561350"/>
                  <a:gd name="connsiteY7" fmla="*/ 194436 h 194436"/>
                  <a:gd name="connsiteX8" fmla="*/ 0 w 561350"/>
                  <a:gd name="connsiteY8" fmla="*/ 194436 h 194436"/>
                  <a:gd name="connsiteX9" fmla="*/ 3280 w 561350"/>
                  <a:gd name="connsiteY9" fmla="*/ 183869 h 194436"/>
                  <a:gd name="connsiteX10" fmla="*/ 280675 w 561350"/>
                  <a:gd name="connsiteY10" fmla="*/ 0 h 19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1350" h="194436">
                    <a:moveTo>
                      <a:pt x="280675" y="0"/>
                    </a:moveTo>
                    <a:cubicBezTo>
                      <a:pt x="405375" y="0"/>
                      <a:pt x="512368" y="75817"/>
                      <a:pt x="558070" y="183869"/>
                    </a:cubicBezTo>
                    <a:lnTo>
                      <a:pt x="561350" y="194436"/>
                    </a:lnTo>
                    <a:lnTo>
                      <a:pt x="528660" y="194436"/>
                    </a:lnTo>
                    <a:lnTo>
                      <a:pt x="504584" y="150079"/>
                    </a:lnTo>
                    <a:cubicBezTo>
                      <a:pt x="456059" y="78252"/>
                      <a:pt x="373882" y="31028"/>
                      <a:pt x="280675" y="31028"/>
                    </a:cubicBezTo>
                    <a:cubicBezTo>
                      <a:pt x="187468" y="31028"/>
                      <a:pt x="105292" y="78252"/>
                      <a:pt x="56766" y="150079"/>
                    </a:cubicBezTo>
                    <a:lnTo>
                      <a:pt x="32690" y="194436"/>
                    </a:lnTo>
                    <a:lnTo>
                      <a:pt x="0" y="194436"/>
                    </a:lnTo>
                    <a:lnTo>
                      <a:pt x="3280" y="183869"/>
                    </a:lnTo>
                    <a:cubicBezTo>
                      <a:pt x="48983" y="75817"/>
                      <a:pt x="155975" y="0"/>
                      <a:pt x="280675" y="0"/>
                    </a:cubicBez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86" name="任意多边形 85"/>
              <p:cNvSpPr/>
              <p:nvPr/>
            </p:nvSpPr>
            <p:spPr>
              <a:xfrm>
                <a:off x="5028091" y="5397417"/>
                <a:ext cx="132191" cy="92909"/>
              </a:xfrm>
              <a:custGeom>
                <a:avLst/>
                <a:gdLst>
                  <a:gd name="connsiteX0" fmla="*/ 0 w 132191"/>
                  <a:gd name="connsiteY0" fmla="*/ 0 h 92909"/>
                  <a:gd name="connsiteX1" fmla="*/ 40042 w 132191"/>
                  <a:gd name="connsiteY1" fmla="*/ 0 h 92909"/>
                  <a:gd name="connsiteX2" fmla="*/ 43618 w 132191"/>
                  <a:gd name="connsiteY2" fmla="*/ 4334 h 92909"/>
                  <a:gd name="connsiteX3" fmla="*/ 129449 w 132191"/>
                  <a:gd name="connsiteY3" fmla="*/ 62202 h 92909"/>
                  <a:gd name="connsiteX4" fmla="*/ 132191 w 132191"/>
                  <a:gd name="connsiteY4" fmla="*/ 63053 h 92909"/>
                  <a:gd name="connsiteX5" fmla="*/ 124191 w 132191"/>
                  <a:gd name="connsiteY5" fmla="*/ 92909 h 92909"/>
                  <a:gd name="connsiteX6" fmla="*/ 117372 w 132191"/>
                  <a:gd name="connsiteY6" fmla="*/ 90792 h 92909"/>
                  <a:gd name="connsiteX7" fmla="*/ 21678 w 132191"/>
                  <a:gd name="connsiteY7" fmla="*/ 26274 h 92909"/>
                  <a:gd name="connsiteX8" fmla="*/ 0 w 132191"/>
                  <a:gd name="connsiteY8" fmla="*/ 0 h 92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191" h="92909">
                    <a:moveTo>
                      <a:pt x="0" y="0"/>
                    </a:moveTo>
                    <a:lnTo>
                      <a:pt x="40042" y="0"/>
                    </a:lnTo>
                    <a:lnTo>
                      <a:pt x="43618" y="4334"/>
                    </a:lnTo>
                    <a:cubicBezTo>
                      <a:pt x="68051" y="28767"/>
                      <a:pt x="97144" y="48539"/>
                      <a:pt x="129449" y="62202"/>
                    </a:cubicBezTo>
                    <a:lnTo>
                      <a:pt x="132191" y="63053"/>
                    </a:lnTo>
                    <a:lnTo>
                      <a:pt x="124191" y="92909"/>
                    </a:lnTo>
                    <a:lnTo>
                      <a:pt x="117372" y="90792"/>
                    </a:lnTo>
                    <a:cubicBezTo>
                      <a:pt x="81354" y="75558"/>
                      <a:pt x="48918" y="53514"/>
                      <a:pt x="21678" y="26274"/>
                    </a:cubicBezTo>
                    <a:lnTo>
                      <a:pt x="0" y="0"/>
                    </a:ln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87" name="任意多边形 86"/>
              <p:cNvSpPr/>
              <p:nvPr/>
            </p:nvSpPr>
            <p:spPr>
              <a:xfrm>
                <a:off x="5195981" y="5397408"/>
                <a:ext cx="301221" cy="114450"/>
              </a:xfrm>
              <a:custGeom>
                <a:avLst/>
                <a:gdLst>
                  <a:gd name="connsiteX0" fmla="*/ 261179 w 301221"/>
                  <a:gd name="connsiteY0" fmla="*/ 0 h 114450"/>
                  <a:gd name="connsiteX1" fmla="*/ 301221 w 301221"/>
                  <a:gd name="connsiteY1" fmla="*/ 0 h 114450"/>
                  <a:gd name="connsiteX2" fmla="*/ 279543 w 301221"/>
                  <a:gd name="connsiteY2" fmla="*/ 26274 h 114450"/>
                  <a:gd name="connsiteX3" fmla="*/ 66666 w 301221"/>
                  <a:gd name="connsiteY3" fmla="*/ 114450 h 114450"/>
                  <a:gd name="connsiteX4" fmla="*/ 5993 w 301221"/>
                  <a:gd name="connsiteY4" fmla="*/ 108334 h 114450"/>
                  <a:gd name="connsiteX5" fmla="*/ 0 w 301221"/>
                  <a:gd name="connsiteY5" fmla="*/ 106474 h 114450"/>
                  <a:gd name="connsiteX6" fmla="*/ 8000 w 301221"/>
                  <a:gd name="connsiteY6" fmla="*/ 76618 h 114450"/>
                  <a:gd name="connsiteX7" fmla="*/ 12247 w 301221"/>
                  <a:gd name="connsiteY7" fmla="*/ 77936 h 114450"/>
                  <a:gd name="connsiteX8" fmla="*/ 66666 w 301221"/>
                  <a:gd name="connsiteY8" fmla="*/ 83422 h 114450"/>
                  <a:gd name="connsiteX9" fmla="*/ 257603 w 301221"/>
                  <a:gd name="connsiteY9" fmla="*/ 4334 h 114450"/>
                  <a:gd name="connsiteX10" fmla="*/ 261179 w 301221"/>
                  <a:gd name="connsiteY10" fmla="*/ 0 h 11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1221" h="114450">
                    <a:moveTo>
                      <a:pt x="261179" y="0"/>
                    </a:moveTo>
                    <a:lnTo>
                      <a:pt x="301221" y="0"/>
                    </a:lnTo>
                    <a:lnTo>
                      <a:pt x="279543" y="26274"/>
                    </a:lnTo>
                    <a:cubicBezTo>
                      <a:pt x="225063" y="80754"/>
                      <a:pt x="149800" y="114450"/>
                      <a:pt x="66666" y="114450"/>
                    </a:cubicBezTo>
                    <a:cubicBezTo>
                      <a:pt x="45883" y="114450"/>
                      <a:pt x="25592" y="112344"/>
                      <a:pt x="5993" y="108334"/>
                    </a:cubicBezTo>
                    <a:lnTo>
                      <a:pt x="0" y="106474"/>
                    </a:lnTo>
                    <a:lnTo>
                      <a:pt x="8000" y="76618"/>
                    </a:lnTo>
                    <a:lnTo>
                      <a:pt x="12247" y="77936"/>
                    </a:lnTo>
                    <a:cubicBezTo>
                      <a:pt x="29825" y="81533"/>
                      <a:pt x="48025" y="83422"/>
                      <a:pt x="66666" y="83422"/>
                    </a:cubicBezTo>
                    <a:cubicBezTo>
                      <a:pt x="141232" y="83422"/>
                      <a:pt x="208738" y="53199"/>
                      <a:pt x="257603" y="4334"/>
                    </a:cubicBezTo>
                    <a:lnTo>
                      <a:pt x="261179" y="0"/>
                    </a:ln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grpSp>
        <p:sp>
          <p:nvSpPr>
            <p:cNvPr id="84" name="文本框 83"/>
            <p:cNvSpPr txBox="1"/>
            <p:nvPr/>
          </p:nvSpPr>
          <p:spPr>
            <a:xfrm>
              <a:off x="1682444" y="1959788"/>
              <a:ext cx="843306" cy="802024"/>
            </a:xfrm>
            <a:prstGeom prst="rect">
              <a:avLst/>
            </a:prstGeom>
            <a:noFill/>
          </p:spPr>
          <p:txBody>
            <a:bodyPr wrap="none" rtlCol="0">
              <a:spAutoFit/>
            </a:bodyPr>
            <a:lstStyle/>
            <a:p>
              <a:pPr defTabSz="914126"/>
              <a:r>
                <a:rPr lang="en-US" altLang="zh-CN" sz="2799" b="1" dirty="0">
                  <a:solidFill>
                    <a:srgbClr val="A0DAE4"/>
                  </a:solidFill>
                  <a:latin typeface="Calibri"/>
                  <a:ea typeface="锐字锐线俏皮简1.0" panose="02010604000000000000" pitchFamily="2" charset="-122"/>
                  <a:cs typeface="Arial" panose="020B0604020202020204" pitchFamily="34" charset="0"/>
                </a:rPr>
                <a:t>02</a:t>
              </a:r>
              <a:endParaRPr lang="zh-CN" altLang="en-US" sz="2799" b="1" dirty="0">
                <a:solidFill>
                  <a:srgbClr val="A0DAE4"/>
                </a:solidFill>
                <a:latin typeface="Calibri"/>
                <a:ea typeface="锐字锐线俏皮简1.0" panose="02010604000000000000" pitchFamily="2" charset="-122"/>
                <a:cs typeface="Arial" panose="020B0604020202020204" pitchFamily="34" charset="0"/>
              </a:endParaRPr>
            </a:p>
          </p:txBody>
        </p:sp>
      </p:grpSp>
      <p:grpSp>
        <p:nvGrpSpPr>
          <p:cNvPr id="88" name="组合 87"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9726966" y="4142039"/>
            <a:ext cx="901049" cy="901049"/>
            <a:chOff x="1413324" y="1664562"/>
            <a:chExt cx="1381545" cy="1381544"/>
          </a:xfrm>
        </p:grpSpPr>
        <p:sp>
          <p:nvSpPr>
            <p:cNvPr id="89" name="椭圆 88"/>
            <p:cNvSpPr/>
            <p:nvPr/>
          </p:nvSpPr>
          <p:spPr>
            <a:xfrm>
              <a:off x="1413324" y="1664562"/>
              <a:ext cx="1381545" cy="1381544"/>
            </a:xfrm>
            <a:prstGeom prst="ellipse">
              <a:avLst/>
            </a:prstGeom>
            <a:solidFill>
              <a:srgbClr val="64CADE">
                <a:alpha val="2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90" name="椭圆 89"/>
            <p:cNvSpPr/>
            <p:nvPr/>
          </p:nvSpPr>
          <p:spPr>
            <a:xfrm>
              <a:off x="1516201" y="1767441"/>
              <a:ext cx="1175791" cy="1175790"/>
            </a:xfrm>
            <a:prstGeom prst="ellipse">
              <a:avLst/>
            </a:prstGeom>
            <a:noFill/>
            <a:ln>
              <a:solidFill>
                <a:srgbClr val="64CADE"/>
              </a:solidFill>
            </a:ln>
            <a:effectLst>
              <a:glow rad="38100">
                <a:srgbClr val="01E2BC">
                  <a:alpha val="1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grpSp>
          <p:nvGrpSpPr>
            <p:cNvPr id="91" name="组合 90"/>
            <p:cNvGrpSpPr/>
            <p:nvPr/>
          </p:nvGrpSpPr>
          <p:grpSpPr>
            <a:xfrm>
              <a:off x="1600082" y="1814734"/>
              <a:ext cx="1008029" cy="1081197"/>
              <a:chOff x="4981968" y="4909761"/>
              <a:chExt cx="561350" cy="602097"/>
            </a:xfrm>
            <a:solidFill>
              <a:schemeClr val="bg1"/>
            </a:solidFill>
            <a:effectLst>
              <a:glow rad="50800">
                <a:schemeClr val="bg1">
                  <a:alpha val="10000"/>
                </a:schemeClr>
              </a:glow>
            </a:effectLst>
          </p:grpSpPr>
          <p:sp>
            <p:nvSpPr>
              <p:cNvPr id="93" name="任意多边形 92"/>
              <p:cNvSpPr/>
              <p:nvPr/>
            </p:nvSpPr>
            <p:spPr>
              <a:xfrm>
                <a:off x="4981968" y="4909761"/>
                <a:ext cx="561350" cy="194436"/>
              </a:xfrm>
              <a:custGeom>
                <a:avLst/>
                <a:gdLst>
                  <a:gd name="connsiteX0" fmla="*/ 280675 w 561350"/>
                  <a:gd name="connsiteY0" fmla="*/ 0 h 194436"/>
                  <a:gd name="connsiteX1" fmla="*/ 558070 w 561350"/>
                  <a:gd name="connsiteY1" fmla="*/ 183869 h 194436"/>
                  <a:gd name="connsiteX2" fmla="*/ 561350 w 561350"/>
                  <a:gd name="connsiteY2" fmla="*/ 194436 h 194436"/>
                  <a:gd name="connsiteX3" fmla="*/ 528660 w 561350"/>
                  <a:gd name="connsiteY3" fmla="*/ 194436 h 194436"/>
                  <a:gd name="connsiteX4" fmla="*/ 504584 w 561350"/>
                  <a:gd name="connsiteY4" fmla="*/ 150079 h 194436"/>
                  <a:gd name="connsiteX5" fmla="*/ 280675 w 561350"/>
                  <a:gd name="connsiteY5" fmla="*/ 31028 h 194436"/>
                  <a:gd name="connsiteX6" fmla="*/ 56766 w 561350"/>
                  <a:gd name="connsiteY6" fmla="*/ 150079 h 194436"/>
                  <a:gd name="connsiteX7" fmla="*/ 32690 w 561350"/>
                  <a:gd name="connsiteY7" fmla="*/ 194436 h 194436"/>
                  <a:gd name="connsiteX8" fmla="*/ 0 w 561350"/>
                  <a:gd name="connsiteY8" fmla="*/ 194436 h 194436"/>
                  <a:gd name="connsiteX9" fmla="*/ 3280 w 561350"/>
                  <a:gd name="connsiteY9" fmla="*/ 183869 h 194436"/>
                  <a:gd name="connsiteX10" fmla="*/ 280675 w 561350"/>
                  <a:gd name="connsiteY10" fmla="*/ 0 h 19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1350" h="194436">
                    <a:moveTo>
                      <a:pt x="280675" y="0"/>
                    </a:moveTo>
                    <a:cubicBezTo>
                      <a:pt x="405375" y="0"/>
                      <a:pt x="512368" y="75817"/>
                      <a:pt x="558070" y="183869"/>
                    </a:cubicBezTo>
                    <a:lnTo>
                      <a:pt x="561350" y="194436"/>
                    </a:lnTo>
                    <a:lnTo>
                      <a:pt x="528660" y="194436"/>
                    </a:lnTo>
                    <a:lnTo>
                      <a:pt x="504584" y="150079"/>
                    </a:lnTo>
                    <a:cubicBezTo>
                      <a:pt x="456059" y="78252"/>
                      <a:pt x="373882" y="31028"/>
                      <a:pt x="280675" y="31028"/>
                    </a:cubicBezTo>
                    <a:cubicBezTo>
                      <a:pt x="187468" y="31028"/>
                      <a:pt x="105292" y="78252"/>
                      <a:pt x="56766" y="150079"/>
                    </a:cubicBezTo>
                    <a:lnTo>
                      <a:pt x="32690" y="194436"/>
                    </a:lnTo>
                    <a:lnTo>
                      <a:pt x="0" y="194436"/>
                    </a:lnTo>
                    <a:lnTo>
                      <a:pt x="3280" y="183869"/>
                    </a:lnTo>
                    <a:cubicBezTo>
                      <a:pt x="48983" y="75817"/>
                      <a:pt x="155975" y="0"/>
                      <a:pt x="280675" y="0"/>
                    </a:cubicBez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94" name="任意多边形 93"/>
              <p:cNvSpPr/>
              <p:nvPr/>
            </p:nvSpPr>
            <p:spPr>
              <a:xfrm>
                <a:off x="5028091" y="5397417"/>
                <a:ext cx="132191" cy="92909"/>
              </a:xfrm>
              <a:custGeom>
                <a:avLst/>
                <a:gdLst>
                  <a:gd name="connsiteX0" fmla="*/ 0 w 132191"/>
                  <a:gd name="connsiteY0" fmla="*/ 0 h 92909"/>
                  <a:gd name="connsiteX1" fmla="*/ 40042 w 132191"/>
                  <a:gd name="connsiteY1" fmla="*/ 0 h 92909"/>
                  <a:gd name="connsiteX2" fmla="*/ 43618 w 132191"/>
                  <a:gd name="connsiteY2" fmla="*/ 4334 h 92909"/>
                  <a:gd name="connsiteX3" fmla="*/ 129449 w 132191"/>
                  <a:gd name="connsiteY3" fmla="*/ 62202 h 92909"/>
                  <a:gd name="connsiteX4" fmla="*/ 132191 w 132191"/>
                  <a:gd name="connsiteY4" fmla="*/ 63053 h 92909"/>
                  <a:gd name="connsiteX5" fmla="*/ 124191 w 132191"/>
                  <a:gd name="connsiteY5" fmla="*/ 92909 h 92909"/>
                  <a:gd name="connsiteX6" fmla="*/ 117372 w 132191"/>
                  <a:gd name="connsiteY6" fmla="*/ 90792 h 92909"/>
                  <a:gd name="connsiteX7" fmla="*/ 21678 w 132191"/>
                  <a:gd name="connsiteY7" fmla="*/ 26274 h 92909"/>
                  <a:gd name="connsiteX8" fmla="*/ 0 w 132191"/>
                  <a:gd name="connsiteY8" fmla="*/ 0 h 92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191" h="92909">
                    <a:moveTo>
                      <a:pt x="0" y="0"/>
                    </a:moveTo>
                    <a:lnTo>
                      <a:pt x="40042" y="0"/>
                    </a:lnTo>
                    <a:lnTo>
                      <a:pt x="43618" y="4334"/>
                    </a:lnTo>
                    <a:cubicBezTo>
                      <a:pt x="68051" y="28767"/>
                      <a:pt x="97144" y="48539"/>
                      <a:pt x="129449" y="62202"/>
                    </a:cubicBezTo>
                    <a:lnTo>
                      <a:pt x="132191" y="63053"/>
                    </a:lnTo>
                    <a:lnTo>
                      <a:pt x="124191" y="92909"/>
                    </a:lnTo>
                    <a:lnTo>
                      <a:pt x="117372" y="90792"/>
                    </a:lnTo>
                    <a:cubicBezTo>
                      <a:pt x="81354" y="75558"/>
                      <a:pt x="48918" y="53514"/>
                      <a:pt x="21678" y="26274"/>
                    </a:cubicBezTo>
                    <a:lnTo>
                      <a:pt x="0" y="0"/>
                    </a:ln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sp>
            <p:nvSpPr>
              <p:cNvPr id="95" name="任意多边形 94"/>
              <p:cNvSpPr/>
              <p:nvPr/>
            </p:nvSpPr>
            <p:spPr>
              <a:xfrm>
                <a:off x="5195981" y="5397408"/>
                <a:ext cx="301221" cy="114450"/>
              </a:xfrm>
              <a:custGeom>
                <a:avLst/>
                <a:gdLst>
                  <a:gd name="connsiteX0" fmla="*/ 261179 w 301221"/>
                  <a:gd name="connsiteY0" fmla="*/ 0 h 114450"/>
                  <a:gd name="connsiteX1" fmla="*/ 301221 w 301221"/>
                  <a:gd name="connsiteY1" fmla="*/ 0 h 114450"/>
                  <a:gd name="connsiteX2" fmla="*/ 279543 w 301221"/>
                  <a:gd name="connsiteY2" fmla="*/ 26274 h 114450"/>
                  <a:gd name="connsiteX3" fmla="*/ 66666 w 301221"/>
                  <a:gd name="connsiteY3" fmla="*/ 114450 h 114450"/>
                  <a:gd name="connsiteX4" fmla="*/ 5993 w 301221"/>
                  <a:gd name="connsiteY4" fmla="*/ 108334 h 114450"/>
                  <a:gd name="connsiteX5" fmla="*/ 0 w 301221"/>
                  <a:gd name="connsiteY5" fmla="*/ 106474 h 114450"/>
                  <a:gd name="connsiteX6" fmla="*/ 8000 w 301221"/>
                  <a:gd name="connsiteY6" fmla="*/ 76618 h 114450"/>
                  <a:gd name="connsiteX7" fmla="*/ 12247 w 301221"/>
                  <a:gd name="connsiteY7" fmla="*/ 77936 h 114450"/>
                  <a:gd name="connsiteX8" fmla="*/ 66666 w 301221"/>
                  <a:gd name="connsiteY8" fmla="*/ 83422 h 114450"/>
                  <a:gd name="connsiteX9" fmla="*/ 257603 w 301221"/>
                  <a:gd name="connsiteY9" fmla="*/ 4334 h 114450"/>
                  <a:gd name="connsiteX10" fmla="*/ 261179 w 301221"/>
                  <a:gd name="connsiteY10" fmla="*/ 0 h 11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1221" h="114450">
                    <a:moveTo>
                      <a:pt x="261179" y="0"/>
                    </a:moveTo>
                    <a:lnTo>
                      <a:pt x="301221" y="0"/>
                    </a:lnTo>
                    <a:lnTo>
                      <a:pt x="279543" y="26274"/>
                    </a:lnTo>
                    <a:cubicBezTo>
                      <a:pt x="225063" y="80754"/>
                      <a:pt x="149800" y="114450"/>
                      <a:pt x="66666" y="114450"/>
                    </a:cubicBezTo>
                    <a:cubicBezTo>
                      <a:pt x="45883" y="114450"/>
                      <a:pt x="25592" y="112344"/>
                      <a:pt x="5993" y="108334"/>
                    </a:cubicBezTo>
                    <a:lnTo>
                      <a:pt x="0" y="106474"/>
                    </a:lnTo>
                    <a:lnTo>
                      <a:pt x="8000" y="76618"/>
                    </a:lnTo>
                    <a:lnTo>
                      <a:pt x="12247" y="77936"/>
                    </a:lnTo>
                    <a:cubicBezTo>
                      <a:pt x="29825" y="81533"/>
                      <a:pt x="48025" y="83422"/>
                      <a:pt x="66666" y="83422"/>
                    </a:cubicBezTo>
                    <a:cubicBezTo>
                      <a:pt x="141232" y="83422"/>
                      <a:pt x="208738" y="53199"/>
                      <a:pt x="257603" y="4334"/>
                    </a:cubicBezTo>
                    <a:lnTo>
                      <a:pt x="261179" y="0"/>
                    </a:lnTo>
                    <a:close/>
                  </a:path>
                </a:pathLst>
              </a:custGeom>
              <a:solidFill>
                <a:srgbClr val="64CA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400" b="1">
                  <a:solidFill>
                    <a:srgbClr val="A0DAE4"/>
                  </a:solidFill>
                  <a:latin typeface="Calibri"/>
                  <a:ea typeface="宋体" panose="02010600030101010101" pitchFamily="2" charset="-122"/>
                </a:endParaRPr>
              </a:p>
            </p:txBody>
          </p:sp>
        </p:grpSp>
        <p:sp>
          <p:nvSpPr>
            <p:cNvPr id="92" name="文本框 91"/>
            <p:cNvSpPr txBox="1"/>
            <p:nvPr/>
          </p:nvSpPr>
          <p:spPr>
            <a:xfrm>
              <a:off x="1682444" y="1959788"/>
              <a:ext cx="843306" cy="802024"/>
            </a:xfrm>
            <a:prstGeom prst="rect">
              <a:avLst/>
            </a:prstGeom>
            <a:noFill/>
          </p:spPr>
          <p:txBody>
            <a:bodyPr wrap="none" rtlCol="0">
              <a:spAutoFit/>
            </a:bodyPr>
            <a:lstStyle/>
            <a:p>
              <a:pPr defTabSz="914126"/>
              <a:r>
                <a:rPr lang="en-US" altLang="zh-CN" sz="2799" b="1" dirty="0">
                  <a:solidFill>
                    <a:srgbClr val="A0DAE4"/>
                  </a:solidFill>
                  <a:latin typeface="Calibri"/>
                  <a:ea typeface="锐字锐线俏皮简1.0" panose="02010604000000000000" pitchFamily="2" charset="-122"/>
                  <a:cs typeface="Arial" panose="020B0604020202020204" pitchFamily="34" charset="0"/>
                </a:rPr>
                <a:t>04</a:t>
              </a:r>
              <a:endParaRPr lang="zh-CN" altLang="en-US" sz="2799" b="1" dirty="0">
                <a:solidFill>
                  <a:srgbClr val="A0DAE4"/>
                </a:solidFill>
                <a:latin typeface="Calibri"/>
                <a:ea typeface="锐字锐线俏皮简1.0" panose="02010604000000000000" pitchFamily="2" charset="-122"/>
                <a:cs typeface="Arial" panose="020B0604020202020204" pitchFamily="34" charset="0"/>
              </a:endParaRPr>
            </a:p>
          </p:txBody>
        </p:sp>
      </p:grpSp>
      <p:grpSp>
        <p:nvGrpSpPr>
          <p:cNvPr id="111" name="组合 11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3305063" y="5177543"/>
            <a:ext cx="2658732" cy="1093606"/>
            <a:chOff x="6845313" y="1503748"/>
            <a:chExt cx="3362223" cy="1093891"/>
          </a:xfrm>
        </p:grpSpPr>
        <p:sp>
          <p:nvSpPr>
            <p:cNvPr id="112" name="矩形 111"/>
            <p:cNvSpPr/>
            <p:nvPr/>
          </p:nvSpPr>
          <p:spPr>
            <a:xfrm>
              <a:off x="6845313" y="1503748"/>
              <a:ext cx="3362223"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zh-CN" altLang="en-US" sz="2599" b="1" dirty="0">
                  <a:solidFill>
                    <a:srgbClr val="A0DAE4"/>
                  </a:solidFill>
                  <a:effectLst>
                    <a:outerShdw blurRad="38100" dist="38100" dir="2700000" algn="tl">
                      <a:srgbClr val="000000">
                        <a:alpha val="43137"/>
                      </a:srgbClr>
                    </a:outerShdw>
                  </a:effectLst>
                  <a:latin typeface="Calibri"/>
                  <a:ea typeface="Microsoft YaHei UI" panose="020B0503020204020204" pitchFamily="34" charset="-122"/>
                  <a:cs typeface="Open Sans" panose="020B0606030504020204" pitchFamily="34" charset="0"/>
                </a:rPr>
                <a:t>数据的表现形式及运算</a:t>
              </a:r>
            </a:p>
          </p:txBody>
        </p:sp>
        <p:sp>
          <p:nvSpPr>
            <p:cNvPr id="113" name="Rectangle 3"/>
            <p:cNvSpPr txBox="1">
              <a:spLocks noChangeArrowheads="1"/>
            </p:cNvSpPr>
            <p:nvPr/>
          </p:nvSpPr>
          <p:spPr bwMode="auto">
            <a:xfrm>
              <a:off x="7574457" y="2133793"/>
              <a:ext cx="1952326" cy="463846"/>
            </a:xfrm>
            <a:prstGeom prst="rect">
              <a:avLst/>
            </a:prstGeom>
            <a:noFill/>
          </p:spPr>
          <p:txBody>
            <a:bodyPr wrap="square" lIns="89977" tIns="46788" rIns="89977" bIns="46788">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defTabSz="914126"/>
              <a:r>
                <a:rPr lang="en-US" altLang="ko-KR" sz="800" b="0">
                  <a:solidFill>
                    <a:srgbClr val="A0DAE4"/>
                  </a:solidFill>
                  <a:effectLst/>
                  <a:latin typeface="Calibri" panose="020F0502020204030204"/>
                  <a:ea typeface="Open Sans" panose="020B0606030504020204" pitchFamily="34" charset="0"/>
                  <a:cs typeface="Open Sans" panose="020B0606030504020204" pitchFamily="34" charset="0"/>
                </a:rPr>
                <a:t>Powerpoint Is A Complete Presentation Graphic Package It Gives You Everything You</a:t>
              </a:r>
            </a:p>
          </p:txBody>
        </p:sp>
      </p:grpSp>
      <p:grpSp>
        <p:nvGrpSpPr>
          <p:cNvPr id="114" name="组合 113"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6097062" y="5163647"/>
            <a:ext cx="2658732" cy="1107502"/>
            <a:chOff x="6855637" y="1489849"/>
            <a:chExt cx="3362223" cy="1107790"/>
          </a:xfrm>
        </p:grpSpPr>
        <p:sp>
          <p:nvSpPr>
            <p:cNvPr id="115" name="矩形 114"/>
            <p:cNvSpPr/>
            <p:nvPr/>
          </p:nvSpPr>
          <p:spPr>
            <a:xfrm>
              <a:off x="6855637" y="1489849"/>
              <a:ext cx="3362223"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altLang="zh-CN" sz="2599" b="1" dirty="0">
                  <a:solidFill>
                    <a:srgbClr val="A0DAE4"/>
                  </a:solidFill>
                  <a:effectLst>
                    <a:outerShdw blurRad="38100" dist="38100" dir="2700000" algn="tl">
                      <a:srgbClr val="000000">
                        <a:alpha val="43137"/>
                      </a:srgbClr>
                    </a:outerShdw>
                  </a:effectLst>
                  <a:latin typeface="Calibri"/>
                  <a:ea typeface="Microsoft YaHei UI" panose="020B0503020204020204" pitchFamily="34" charset="-122"/>
                  <a:cs typeface="Open Sans" panose="020B0606030504020204" pitchFamily="34" charset="0"/>
                </a:rPr>
                <a:t>C</a:t>
              </a:r>
              <a:r>
                <a:rPr lang="zh-CN" altLang="en-US" sz="2599" b="1" dirty="0">
                  <a:solidFill>
                    <a:srgbClr val="A0DAE4"/>
                  </a:solidFill>
                  <a:effectLst>
                    <a:outerShdw blurRad="38100" dist="38100" dir="2700000" algn="tl">
                      <a:srgbClr val="000000">
                        <a:alpha val="43137"/>
                      </a:srgbClr>
                    </a:outerShdw>
                  </a:effectLst>
                  <a:latin typeface="Calibri"/>
                  <a:ea typeface="Microsoft YaHei UI" panose="020B0503020204020204" pitchFamily="34" charset="-122"/>
                  <a:cs typeface="Open Sans" panose="020B0606030504020204" pitchFamily="34" charset="0"/>
                </a:rPr>
                <a:t>语句</a:t>
              </a:r>
            </a:p>
          </p:txBody>
        </p:sp>
        <p:sp>
          <p:nvSpPr>
            <p:cNvPr id="116" name="Rectangle 3"/>
            <p:cNvSpPr txBox="1">
              <a:spLocks noChangeArrowheads="1"/>
            </p:cNvSpPr>
            <p:nvPr/>
          </p:nvSpPr>
          <p:spPr bwMode="auto">
            <a:xfrm>
              <a:off x="7574457" y="2133793"/>
              <a:ext cx="1952326" cy="463846"/>
            </a:xfrm>
            <a:prstGeom prst="rect">
              <a:avLst/>
            </a:prstGeom>
            <a:noFill/>
          </p:spPr>
          <p:txBody>
            <a:bodyPr wrap="square" lIns="89977" tIns="46788" rIns="89977" bIns="46788">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defTabSz="914126"/>
              <a:r>
                <a:rPr lang="en-US" altLang="ko-KR" sz="800" b="0">
                  <a:solidFill>
                    <a:srgbClr val="A0DAE4"/>
                  </a:solidFill>
                  <a:effectLst/>
                  <a:latin typeface="Calibri" panose="020F0502020204030204"/>
                  <a:ea typeface="Open Sans" panose="020B0606030504020204" pitchFamily="34" charset="0"/>
                  <a:cs typeface="Open Sans" panose="020B0606030504020204" pitchFamily="34" charset="0"/>
                </a:rPr>
                <a:t>Powerpoint Is A Complete Presentation Graphic Package It Gives You Everything You</a:t>
              </a:r>
            </a:p>
          </p:txBody>
        </p:sp>
      </p:grpSp>
      <p:grpSp>
        <p:nvGrpSpPr>
          <p:cNvPr id="117" name="组合 116"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8848123" y="5177543"/>
            <a:ext cx="2658732" cy="1093606"/>
            <a:chOff x="6814193" y="1503748"/>
            <a:chExt cx="3362223" cy="1093891"/>
          </a:xfrm>
        </p:grpSpPr>
        <p:sp>
          <p:nvSpPr>
            <p:cNvPr id="118" name="矩形 117"/>
            <p:cNvSpPr/>
            <p:nvPr/>
          </p:nvSpPr>
          <p:spPr>
            <a:xfrm>
              <a:off x="6814193" y="1503748"/>
              <a:ext cx="3362223"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zh-CN" altLang="en-US" sz="2599" b="1" dirty="0">
                  <a:solidFill>
                    <a:srgbClr val="A0DAE4"/>
                  </a:solidFill>
                  <a:effectLst>
                    <a:outerShdw blurRad="38100" dist="38100" dir="2700000" algn="tl">
                      <a:srgbClr val="000000">
                        <a:alpha val="43137"/>
                      </a:srgbClr>
                    </a:outerShdw>
                  </a:effectLst>
                  <a:latin typeface="Calibri"/>
                  <a:ea typeface="Microsoft YaHei UI" panose="020B0503020204020204" pitchFamily="34" charset="-122"/>
                  <a:cs typeface="Open Sans" panose="020B0606030504020204" pitchFamily="34" charset="0"/>
                </a:rPr>
                <a:t>数据的输入输出</a:t>
              </a:r>
            </a:p>
          </p:txBody>
        </p:sp>
        <p:sp>
          <p:nvSpPr>
            <p:cNvPr id="119" name="Rectangle 3"/>
            <p:cNvSpPr txBox="1">
              <a:spLocks noChangeArrowheads="1"/>
            </p:cNvSpPr>
            <p:nvPr/>
          </p:nvSpPr>
          <p:spPr bwMode="auto">
            <a:xfrm>
              <a:off x="7574457" y="2133793"/>
              <a:ext cx="1952326" cy="463846"/>
            </a:xfrm>
            <a:prstGeom prst="rect">
              <a:avLst/>
            </a:prstGeom>
            <a:noFill/>
          </p:spPr>
          <p:txBody>
            <a:bodyPr wrap="square" lIns="89977" tIns="46788" rIns="89977" bIns="46788">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defTabSz="914126"/>
              <a:r>
                <a:rPr lang="en-US" altLang="ko-KR" sz="800" b="0">
                  <a:solidFill>
                    <a:srgbClr val="A0DAE4"/>
                  </a:solidFill>
                  <a:effectLst/>
                  <a:latin typeface="Calibri" panose="020F0502020204030204"/>
                  <a:ea typeface="Open Sans" panose="020B0606030504020204" pitchFamily="34" charset="0"/>
                  <a:cs typeface="Open Sans" panose="020B0606030504020204" pitchFamily="34" charset="0"/>
                </a:rPr>
                <a:t>Powerpoint Is A Complete Presentation Graphic Package It Gives You Everything You</a:t>
              </a:r>
            </a:p>
          </p:txBody>
        </p:sp>
      </p:grpSp>
      <p:sp>
        <p:nvSpPr>
          <p:cNvPr id="2" name="e7d195523061f1c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hidden="1"/>
          <p:cNvSpPr txBox="1"/>
          <p:nvPr/>
        </p:nvSpPr>
        <p:spPr>
          <a:xfrm>
            <a:off x="-355507" y="1803824"/>
            <a:ext cx="293927" cy="1015735"/>
          </a:xfrm>
          <a:prstGeom prst="rect">
            <a:avLst/>
          </a:prstGeom>
          <a:noFill/>
        </p:spPr>
        <p:txBody>
          <a:bodyPr vert="wordArtVert" rtlCol="0">
            <a:spAutoFit/>
          </a:bodyPr>
          <a:lstStyle/>
          <a:p>
            <a:pPr defTabSz="914126"/>
            <a:r>
              <a:rPr lang="en-US" altLang="zh-CN" sz="100">
                <a:solidFill>
                  <a:prstClr val="black"/>
                </a:solidFill>
                <a:latin typeface="Calibri"/>
                <a:ea typeface="宋体" panose="02010600030101010101" pitchFamily="2" charset="-122"/>
              </a:rPr>
              <a:t>e7d195523061f1c0205959036996ad55c215b892a7aac5c0B9ADEF7896FB48F2EF97163A2DE1401E1875DEDC438B7864AD24CA23553DBBBD975DAF4CAD4A2592689FFB6CEE59FFA55B2702D0E5EE29CD908F8B157BF8F8399D08F01223CB0B1EBC5650C3AFE340F4E4722CA93B5E940EF49FBB9E99B7DC58FDDEFD6852FB47095B54E1558E4D4F7E</a:t>
            </a:r>
            <a:endParaRPr lang="zh-CN" altLang="en-US" sz="100">
              <a:solidFill>
                <a:prstClr val="black"/>
              </a:solidFill>
              <a:latin typeface="Calibri"/>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p:cTn id="7" dur="500" fill="hold"/>
                                        <p:tgtEl>
                                          <p:spTgt spid="70"/>
                                        </p:tgtEl>
                                        <p:attrNameLst>
                                          <p:attrName>ppt_w</p:attrName>
                                        </p:attrNameLst>
                                      </p:cBhvr>
                                      <p:tavLst>
                                        <p:tav tm="0">
                                          <p:val>
                                            <p:fltVal val="0"/>
                                          </p:val>
                                        </p:tav>
                                        <p:tav tm="100000">
                                          <p:val>
                                            <p:strVal val="#ppt_w"/>
                                          </p:val>
                                        </p:tav>
                                      </p:tavLst>
                                    </p:anim>
                                    <p:anim calcmode="lin" valueType="num">
                                      <p:cBhvr>
                                        <p:cTn id="8" dur="500" fill="hold"/>
                                        <p:tgtEl>
                                          <p:spTgt spid="70"/>
                                        </p:tgtEl>
                                        <p:attrNameLst>
                                          <p:attrName>ppt_h</p:attrName>
                                        </p:attrNameLst>
                                      </p:cBhvr>
                                      <p:tavLst>
                                        <p:tav tm="0">
                                          <p:val>
                                            <p:fltVal val="0"/>
                                          </p:val>
                                        </p:tav>
                                        <p:tav tm="100000">
                                          <p:val>
                                            <p:strVal val="#ppt_h"/>
                                          </p:val>
                                        </p:tav>
                                      </p:tavLst>
                                    </p:anim>
                                    <p:animEffect transition="in" filter="fade">
                                      <p:cBhvr>
                                        <p:cTn id="9" dur="500"/>
                                        <p:tgtEl>
                                          <p:spTgt spid="70"/>
                                        </p:tgtEl>
                                      </p:cBhvr>
                                    </p:animEffect>
                                  </p:childTnLst>
                                </p:cTn>
                              </p:par>
                              <p:par>
                                <p:cTn id="10" presetID="26" presetClass="emph" presetSubtype="0" fill="hold" nodeType="withEffect">
                                  <p:stCondLst>
                                    <p:cond delay="500"/>
                                  </p:stCondLst>
                                  <p:childTnLst>
                                    <p:animEffect transition="out" filter="fade">
                                      <p:cBhvr>
                                        <p:cTn id="11" dur="500" tmFilter="0, 0; .2, .5; .8, .5; 1, 0"/>
                                        <p:tgtEl>
                                          <p:spTgt spid="70"/>
                                        </p:tgtEl>
                                      </p:cBhvr>
                                    </p:animEffect>
                                    <p:animScale>
                                      <p:cBhvr>
                                        <p:cTn id="12" dur="250" autoRev="1" fill="hold"/>
                                        <p:tgtEl>
                                          <p:spTgt spid="70"/>
                                        </p:tgtEl>
                                      </p:cBhvr>
                                      <p:by x="105000" y="105000"/>
                                    </p:animScale>
                                  </p:childTnLst>
                                </p:cTn>
                              </p:par>
                              <p:par>
                                <p:cTn id="13" presetID="53" presetClass="entr" presetSubtype="16" fill="hold" grpId="0" nodeType="withEffect">
                                  <p:stCondLst>
                                    <p:cond delay="1000"/>
                                  </p:stCondLst>
                                  <p:childTnLst>
                                    <p:set>
                                      <p:cBhvr>
                                        <p:cTn id="14" dur="1" fill="hold">
                                          <p:stCondLst>
                                            <p:cond delay="0"/>
                                          </p:stCondLst>
                                        </p:cTn>
                                        <p:tgtEl>
                                          <p:spTgt spid="69"/>
                                        </p:tgtEl>
                                        <p:attrNameLst>
                                          <p:attrName>style.visibility</p:attrName>
                                        </p:attrNameLst>
                                      </p:cBhvr>
                                      <p:to>
                                        <p:strVal val="visible"/>
                                      </p:to>
                                    </p:set>
                                    <p:anim calcmode="lin" valueType="num">
                                      <p:cBhvr>
                                        <p:cTn id="15" dur="500" fill="hold"/>
                                        <p:tgtEl>
                                          <p:spTgt spid="69"/>
                                        </p:tgtEl>
                                        <p:attrNameLst>
                                          <p:attrName>ppt_w</p:attrName>
                                        </p:attrNameLst>
                                      </p:cBhvr>
                                      <p:tavLst>
                                        <p:tav tm="0">
                                          <p:val>
                                            <p:fltVal val="0"/>
                                          </p:val>
                                        </p:tav>
                                        <p:tav tm="100000">
                                          <p:val>
                                            <p:strVal val="#ppt_w"/>
                                          </p:val>
                                        </p:tav>
                                      </p:tavLst>
                                    </p:anim>
                                    <p:anim calcmode="lin" valueType="num">
                                      <p:cBhvr>
                                        <p:cTn id="16" dur="500" fill="hold"/>
                                        <p:tgtEl>
                                          <p:spTgt spid="69"/>
                                        </p:tgtEl>
                                        <p:attrNameLst>
                                          <p:attrName>ppt_h</p:attrName>
                                        </p:attrNameLst>
                                      </p:cBhvr>
                                      <p:tavLst>
                                        <p:tav tm="0">
                                          <p:val>
                                            <p:fltVal val="0"/>
                                          </p:val>
                                        </p:tav>
                                        <p:tav tm="100000">
                                          <p:val>
                                            <p:strVal val="#ppt_h"/>
                                          </p:val>
                                        </p:tav>
                                      </p:tavLst>
                                    </p:anim>
                                    <p:animEffect transition="in" filter="fade">
                                      <p:cBhvr>
                                        <p:cTn id="17" dur="500"/>
                                        <p:tgtEl>
                                          <p:spTgt spid="69"/>
                                        </p:tgtEl>
                                      </p:cBhvr>
                                    </p:animEffect>
                                  </p:childTnLst>
                                </p:cTn>
                              </p:par>
                              <p:par>
                                <p:cTn id="18" presetID="53" presetClass="entr" presetSubtype="16" fill="hold" nodeType="withEffect">
                                  <p:stCondLst>
                                    <p:cond delay="1500"/>
                                  </p:stCondLst>
                                  <p:childTnLst>
                                    <p:set>
                                      <p:cBhvr>
                                        <p:cTn id="19" dur="1" fill="hold">
                                          <p:stCondLst>
                                            <p:cond delay="0"/>
                                          </p:stCondLst>
                                        </p:cTn>
                                        <p:tgtEl>
                                          <p:spTgt spid="71"/>
                                        </p:tgtEl>
                                        <p:attrNameLst>
                                          <p:attrName>style.visibility</p:attrName>
                                        </p:attrNameLst>
                                      </p:cBhvr>
                                      <p:to>
                                        <p:strVal val="visible"/>
                                      </p:to>
                                    </p:set>
                                    <p:anim calcmode="lin" valueType="num">
                                      <p:cBhvr>
                                        <p:cTn id="20" dur="500" fill="hold"/>
                                        <p:tgtEl>
                                          <p:spTgt spid="71"/>
                                        </p:tgtEl>
                                        <p:attrNameLst>
                                          <p:attrName>ppt_w</p:attrName>
                                        </p:attrNameLst>
                                      </p:cBhvr>
                                      <p:tavLst>
                                        <p:tav tm="0">
                                          <p:val>
                                            <p:fltVal val="0"/>
                                          </p:val>
                                        </p:tav>
                                        <p:tav tm="100000">
                                          <p:val>
                                            <p:strVal val="#ppt_w"/>
                                          </p:val>
                                        </p:tav>
                                      </p:tavLst>
                                    </p:anim>
                                    <p:anim calcmode="lin" valueType="num">
                                      <p:cBhvr>
                                        <p:cTn id="21" dur="500" fill="hold"/>
                                        <p:tgtEl>
                                          <p:spTgt spid="71"/>
                                        </p:tgtEl>
                                        <p:attrNameLst>
                                          <p:attrName>ppt_h</p:attrName>
                                        </p:attrNameLst>
                                      </p:cBhvr>
                                      <p:tavLst>
                                        <p:tav tm="0">
                                          <p:val>
                                            <p:fltVal val="0"/>
                                          </p:val>
                                        </p:tav>
                                        <p:tav tm="100000">
                                          <p:val>
                                            <p:strVal val="#ppt_h"/>
                                          </p:val>
                                        </p:tav>
                                      </p:tavLst>
                                    </p:anim>
                                    <p:animEffect transition="in" filter="fade">
                                      <p:cBhvr>
                                        <p:cTn id="22" dur="500"/>
                                        <p:tgtEl>
                                          <p:spTgt spid="71"/>
                                        </p:tgtEl>
                                      </p:cBhvr>
                                    </p:animEffect>
                                  </p:childTnLst>
                                </p:cTn>
                              </p:par>
                              <p:par>
                                <p:cTn id="23" presetID="8" presetClass="emph" presetSubtype="0" repeatCount="indefinite" fill="hold" nodeType="withEffect">
                                  <p:stCondLst>
                                    <p:cond delay="2000"/>
                                  </p:stCondLst>
                                  <p:childTnLst>
                                    <p:animRot by="21600000">
                                      <p:cBhvr>
                                        <p:cTn id="24" dur="6000" fill="hold"/>
                                        <p:tgtEl>
                                          <p:spTgt spid="71"/>
                                        </p:tgtEl>
                                        <p:attrNameLst>
                                          <p:attrName>r</p:attrName>
                                        </p:attrNameLst>
                                      </p:cBhvr>
                                    </p:animRot>
                                  </p:childTnLst>
                                </p:cTn>
                              </p:par>
                              <p:par>
                                <p:cTn id="25" presetID="53" presetClass="entr" presetSubtype="16" fill="hold" grpId="0" nodeType="withEffect">
                                  <p:stCondLst>
                                    <p:cond delay="2000"/>
                                  </p:stCondLst>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ppt_w</p:attrName>
                                        </p:attrNameLst>
                                      </p:cBhvr>
                                      <p:tavLst>
                                        <p:tav tm="0">
                                          <p:val>
                                            <p:fltVal val="0"/>
                                          </p:val>
                                        </p:tav>
                                        <p:tav tm="100000">
                                          <p:val>
                                            <p:strVal val="#ppt_w"/>
                                          </p:val>
                                        </p:tav>
                                      </p:tavLst>
                                    </p:anim>
                                    <p:anim calcmode="lin" valueType="num">
                                      <p:cBhvr>
                                        <p:cTn id="28" dur="500" fill="hold"/>
                                        <p:tgtEl>
                                          <p:spTgt spid="8"/>
                                        </p:tgtEl>
                                        <p:attrNameLst>
                                          <p:attrName>ppt_h</p:attrName>
                                        </p:attrNameLst>
                                      </p:cBhvr>
                                      <p:tavLst>
                                        <p:tav tm="0">
                                          <p:val>
                                            <p:fltVal val="0"/>
                                          </p:val>
                                        </p:tav>
                                        <p:tav tm="100000">
                                          <p:val>
                                            <p:strVal val="#ppt_h"/>
                                          </p:val>
                                        </p:tav>
                                      </p:tavLst>
                                    </p:anim>
                                    <p:animEffect transition="in" filter="fade">
                                      <p:cBhvr>
                                        <p:cTn id="29" dur="500"/>
                                        <p:tgtEl>
                                          <p:spTgt spid="8"/>
                                        </p:tgtEl>
                                      </p:cBhvr>
                                    </p:animEffect>
                                  </p:childTnLst>
                                </p:cTn>
                              </p:par>
                              <p:par>
                                <p:cTn id="30" presetID="42" presetClass="path" presetSubtype="0" accel="50000" decel="50000" fill="hold" grpId="1" nodeType="withEffect">
                                  <p:stCondLst>
                                    <p:cond delay="2000"/>
                                  </p:stCondLst>
                                  <p:childTnLst>
                                    <p:animMotion origin="layout" path="M 4.16667E-7 0.13842 L 4.16667E-7 4.81481E-6 " pathEditMode="relative" rAng="0" ptsTypes="AA">
                                      <p:cBhvr>
                                        <p:cTn id="31" dur="1000" fill="hold"/>
                                        <p:tgtEl>
                                          <p:spTgt spid="8"/>
                                        </p:tgtEl>
                                        <p:attrNameLst>
                                          <p:attrName>ppt_x</p:attrName>
                                          <p:attrName>ppt_y</p:attrName>
                                        </p:attrNameLst>
                                      </p:cBhvr>
                                      <p:rCtr x="0" y="-6921"/>
                                    </p:animMotion>
                                  </p:childTnLst>
                                </p:cTn>
                              </p:par>
                              <p:par>
                                <p:cTn id="32" presetID="53" presetClass="entr" presetSubtype="16" fill="hold" nodeType="withEffect">
                                  <p:stCondLst>
                                    <p:cond delay="1250"/>
                                  </p:stCondLst>
                                  <p:childTnLst>
                                    <p:set>
                                      <p:cBhvr>
                                        <p:cTn id="33" dur="1" fill="hold">
                                          <p:stCondLst>
                                            <p:cond delay="0"/>
                                          </p:stCondLst>
                                        </p:cTn>
                                        <p:tgtEl>
                                          <p:spTgt spid="120"/>
                                        </p:tgtEl>
                                        <p:attrNameLst>
                                          <p:attrName>style.visibility</p:attrName>
                                        </p:attrNameLst>
                                      </p:cBhvr>
                                      <p:to>
                                        <p:strVal val="visible"/>
                                      </p:to>
                                    </p:set>
                                    <p:anim calcmode="lin" valueType="num">
                                      <p:cBhvr>
                                        <p:cTn id="34" dur="500" fill="hold"/>
                                        <p:tgtEl>
                                          <p:spTgt spid="120"/>
                                        </p:tgtEl>
                                        <p:attrNameLst>
                                          <p:attrName>ppt_w</p:attrName>
                                        </p:attrNameLst>
                                      </p:cBhvr>
                                      <p:tavLst>
                                        <p:tav tm="0">
                                          <p:val>
                                            <p:fltVal val="0"/>
                                          </p:val>
                                        </p:tav>
                                        <p:tav tm="100000">
                                          <p:val>
                                            <p:strVal val="#ppt_w"/>
                                          </p:val>
                                        </p:tav>
                                      </p:tavLst>
                                    </p:anim>
                                    <p:anim calcmode="lin" valueType="num">
                                      <p:cBhvr>
                                        <p:cTn id="35" dur="500" fill="hold"/>
                                        <p:tgtEl>
                                          <p:spTgt spid="120"/>
                                        </p:tgtEl>
                                        <p:attrNameLst>
                                          <p:attrName>ppt_h</p:attrName>
                                        </p:attrNameLst>
                                      </p:cBhvr>
                                      <p:tavLst>
                                        <p:tav tm="0">
                                          <p:val>
                                            <p:fltVal val="0"/>
                                          </p:val>
                                        </p:tav>
                                        <p:tav tm="100000">
                                          <p:val>
                                            <p:strVal val="#ppt_h"/>
                                          </p:val>
                                        </p:tav>
                                      </p:tavLst>
                                    </p:anim>
                                    <p:animEffect transition="in" filter="fade">
                                      <p:cBhvr>
                                        <p:cTn id="36" dur="500"/>
                                        <p:tgtEl>
                                          <p:spTgt spid="120"/>
                                        </p:tgtEl>
                                      </p:cBhvr>
                                    </p:animEffect>
                                  </p:childTnLst>
                                </p:cTn>
                              </p:par>
                              <p:par>
                                <p:cTn id="37" presetID="63" presetClass="path" presetSubtype="0" accel="50000" decel="50000" fill="hold" nodeType="withEffect">
                                  <p:stCondLst>
                                    <p:cond delay="2000"/>
                                  </p:stCondLst>
                                  <p:childTnLst>
                                    <p:animMotion origin="layout" path="M -2.5E-6 -3.7037E-6 L 0.9638 -3.7037E-6 " pathEditMode="relative" rAng="0" ptsTypes="AA">
                                      <p:cBhvr>
                                        <p:cTn id="38" dur="2000" fill="hold"/>
                                        <p:tgtEl>
                                          <p:spTgt spid="120"/>
                                        </p:tgtEl>
                                        <p:attrNameLst>
                                          <p:attrName>ppt_x</p:attrName>
                                          <p:attrName>ppt_y</p:attrName>
                                        </p:attrNameLst>
                                      </p:cBhvr>
                                      <p:rCtr x="48190" y="0"/>
                                    </p:animMotion>
                                  </p:childTnLst>
                                </p:cTn>
                              </p:par>
                              <p:par>
                                <p:cTn id="39" presetID="53" presetClass="entr" presetSubtype="16" fill="hold" nodeType="withEffect">
                                  <p:stCondLst>
                                    <p:cond delay="200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par>
                                <p:cTn id="44" presetID="49" presetClass="entr" presetSubtype="0" decel="100000" fill="hold" nodeType="withEffect">
                                  <p:stCondLst>
                                    <p:cond delay="2000"/>
                                  </p:stCondLst>
                                  <p:childTnLst>
                                    <p:set>
                                      <p:cBhvr>
                                        <p:cTn id="45" dur="1" fill="hold">
                                          <p:stCondLst>
                                            <p:cond delay="0"/>
                                          </p:stCondLst>
                                        </p:cTn>
                                        <p:tgtEl>
                                          <p:spTgt spid="9"/>
                                        </p:tgtEl>
                                        <p:attrNameLst>
                                          <p:attrName>style.visibility</p:attrName>
                                        </p:attrNameLst>
                                      </p:cBhvr>
                                      <p:to>
                                        <p:strVal val="visible"/>
                                      </p:to>
                                    </p:set>
                                    <p:anim calcmode="lin" valueType="num">
                                      <p:cBhvr>
                                        <p:cTn id="46" dur="500" fill="hold"/>
                                        <p:tgtEl>
                                          <p:spTgt spid="9"/>
                                        </p:tgtEl>
                                        <p:attrNameLst>
                                          <p:attrName>ppt_w</p:attrName>
                                        </p:attrNameLst>
                                      </p:cBhvr>
                                      <p:tavLst>
                                        <p:tav tm="0">
                                          <p:val>
                                            <p:fltVal val="0"/>
                                          </p:val>
                                        </p:tav>
                                        <p:tav tm="100000">
                                          <p:val>
                                            <p:strVal val="#ppt_w"/>
                                          </p:val>
                                        </p:tav>
                                      </p:tavLst>
                                    </p:anim>
                                    <p:anim calcmode="lin" valueType="num">
                                      <p:cBhvr>
                                        <p:cTn id="47" dur="500" fill="hold"/>
                                        <p:tgtEl>
                                          <p:spTgt spid="9"/>
                                        </p:tgtEl>
                                        <p:attrNameLst>
                                          <p:attrName>ppt_h</p:attrName>
                                        </p:attrNameLst>
                                      </p:cBhvr>
                                      <p:tavLst>
                                        <p:tav tm="0">
                                          <p:val>
                                            <p:fltVal val="0"/>
                                          </p:val>
                                        </p:tav>
                                        <p:tav tm="100000">
                                          <p:val>
                                            <p:strVal val="#ppt_h"/>
                                          </p:val>
                                        </p:tav>
                                      </p:tavLst>
                                    </p:anim>
                                    <p:anim calcmode="lin" valueType="num">
                                      <p:cBhvr>
                                        <p:cTn id="48" dur="500" fill="hold"/>
                                        <p:tgtEl>
                                          <p:spTgt spid="9"/>
                                        </p:tgtEl>
                                        <p:attrNameLst>
                                          <p:attrName>style.rotation</p:attrName>
                                        </p:attrNameLst>
                                      </p:cBhvr>
                                      <p:tavLst>
                                        <p:tav tm="0">
                                          <p:val>
                                            <p:fltVal val="360"/>
                                          </p:val>
                                        </p:tav>
                                        <p:tav tm="100000">
                                          <p:val>
                                            <p:fltVal val="0"/>
                                          </p:val>
                                        </p:tav>
                                      </p:tavLst>
                                    </p:anim>
                                    <p:animEffect transition="in" filter="fade">
                                      <p:cBhvr>
                                        <p:cTn id="49" dur="500"/>
                                        <p:tgtEl>
                                          <p:spTgt spid="9"/>
                                        </p:tgtEl>
                                      </p:cBhvr>
                                    </p:animEffect>
                                  </p:childTnLst>
                                </p:cTn>
                              </p:par>
                              <p:par>
                                <p:cTn id="50" presetID="53" presetClass="entr" presetSubtype="16" fill="hold" nodeType="withEffect">
                                  <p:stCondLst>
                                    <p:cond delay="2250"/>
                                  </p:stCondLst>
                                  <p:childTnLst>
                                    <p:set>
                                      <p:cBhvr>
                                        <p:cTn id="51" dur="1" fill="hold">
                                          <p:stCondLst>
                                            <p:cond delay="0"/>
                                          </p:stCondLst>
                                        </p:cTn>
                                        <p:tgtEl>
                                          <p:spTgt spid="80"/>
                                        </p:tgtEl>
                                        <p:attrNameLst>
                                          <p:attrName>style.visibility</p:attrName>
                                        </p:attrNameLst>
                                      </p:cBhvr>
                                      <p:to>
                                        <p:strVal val="visible"/>
                                      </p:to>
                                    </p:set>
                                    <p:anim calcmode="lin" valueType="num">
                                      <p:cBhvr>
                                        <p:cTn id="52" dur="500" fill="hold"/>
                                        <p:tgtEl>
                                          <p:spTgt spid="80"/>
                                        </p:tgtEl>
                                        <p:attrNameLst>
                                          <p:attrName>ppt_w</p:attrName>
                                        </p:attrNameLst>
                                      </p:cBhvr>
                                      <p:tavLst>
                                        <p:tav tm="0">
                                          <p:val>
                                            <p:fltVal val="0"/>
                                          </p:val>
                                        </p:tav>
                                        <p:tav tm="100000">
                                          <p:val>
                                            <p:strVal val="#ppt_w"/>
                                          </p:val>
                                        </p:tav>
                                      </p:tavLst>
                                    </p:anim>
                                    <p:anim calcmode="lin" valueType="num">
                                      <p:cBhvr>
                                        <p:cTn id="53" dur="500" fill="hold"/>
                                        <p:tgtEl>
                                          <p:spTgt spid="80"/>
                                        </p:tgtEl>
                                        <p:attrNameLst>
                                          <p:attrName>ppt_h</p:attrName>
                                        </p:attrNameLst>
                                      </p:cBhvr>
                                      <p:tavLst>
                                        <p:tav tm="0">
                                          <p:val>
                                            <p:fltVal val="0"/>
                                          </p:val>
                                        </p:tav>
                                        <p:tav tm="100000">
                                          <p:val>
                                            <p:strVal val="#ppt_h"/>
                                          </p:val>
                                        </p:tav>
                                      </p:tavLst>
                                    </p:anim>
                                    <p:animEffect transition="in" filter="fade">
                                      <p:cBhvr>
                                        <p:cTn id="54" dur="500"/>
                                        <p:tgtEl>
                                          <p:spTgt spid="80"/>
                                        </p:tgtEl>
                                      </p:cBhvr>
                                    </p:animEffect>
                                  </p:childTnLst>
                                </p:cTn>
                              </p:par>
                              <p:par>
                                <p:cTn id="55" presetID="49" presetClass="entr" presetSubtype="0" decel="100000" fill="hold" nodeType="withEffect">
                                  <p:stCondLst>
                                    <p:cond delay="2250"/>
                                  </p:stCondLst>
                                  <p:childTnLst>
                                    <p:set>
                                      <p:cBhvr>
                                        <p:cTn id="56" dur="1" fill="hold">
                                          <p:stCondLst>
                                            <p:cond delay="0"/>
                                          </p:stCondLst>
                                        </p:cTn>
                                        <p:tgtEl>
                                          <p:spTgt spid="80"/>
                                        </p:tgtEl>
                                        <p:attrNameLst>
                                          <p:attrName>style.visibility</p:attrName>
                                        </p:attrNameLst>
                                      </p:cBhvr>
                                      <p:to>
                                        <p:strVal val="visible"/>
                                      </p:to>
                                    </p:set>
                                    <p:anim calcmode="lin" valueType="num">
                                      <p:cBhvr>
                                        <p:cTn id="57" dur="500" fill="hold"/>
                                        <p:tgtEl>
                                          <p:spTgt spid="80"/>
                                        </p:tgtEl>
                                        <p:attrNameLst>
                                          <p:attrName>ppt_w</p:attrName>
                                        </p:attrNameLst>
                                      </p:cBhvr>
                                      <p:tavLst>
                                        <p:tav tm="0">
                                          <p:val>
                                            <p:fltVal val="0"/>
                                          </p:val>
                                        </p:tav>
                                        <p:tav tm="100000">
                                          <p:val>
                                            <p:strVal val="#ppt_w"/>
                                          </p:val>
                                        </p:tav>
                                      </p:tavLst>
                                    </p:anim>
                                    <p:anim calcmode="lin" valueType="num">
                                      <p:cBhvr>
                                        <p:cTn id="58" dur="500" fill="hold"/>
                                        <p:tgtEl>
                                          <p:spTgt spid="80"/>
                                        </p:tgtEl>
                                        <p:attrNameLst>
                                          <p:attrName>ppt_h</p:attrName>
                                        </p:attrNameLst>
                                      </p:cBhvr>
                                      <p:tavLst>
                                        <p:tav tm="0">
                                          <p:val>
                                            <p:fltVal val="0"/>
                                          </p:val>
                                        </p:tav>
                                        <p:tav tm="100000">
                                          <p:val>
                                            <p:strVal val="#ppt_h"/>
                                          </p:val>
                                        </p:tav>
                                      </p:tavLst>
                                    </p:anim>
                                    <p:anim calcmode="lin" valueType="num">
                                      <p:cBhvr>
                                        <p:cTn id="59" dur="500" fill="hold"/>
                                        <p:tgtEl>
                                          <p:spTgt spid="80"/>
                                        </p:tgtEl>
                                        <p:attrNameLst>
                                          <p:attrName>style.rotation</p:attrName>
                                        </p:attrNameLst>
                                      </p:cBhvr>
                                      <p:tavLst>
                                        <p:tav tm="0">
                                          <p:val>
                                            <p:fltVal val="360"/>
                                          </p:val>
                                        </p:tav>
                                        <p:tav tm="100000">
                                          <p:val>
                                            <p:fltVal val="0"/>
                                          </p:val>
                                        </p:tav>
                                      </p:tavLst>
                                    </p:anim>
                                    <p:animEffect transition="in" filter="fade">
                                      <p:cBhvr>
                                        <p:cTn id="60" dur="500"/>
                                        <p:tgtEl>
                                          <p:spTgt spid="80"/>
                                        </p:tgtEl>
                                      </p:cBhvr>
                                    </p:animEffect>
                                  </p:childTnLst>
                                </p:cTn>
                              </p:par>
                              <p:par>
                                <p:cTn id="61" presetID="63" presetClass="path" presetSubtype="0" accel="50000" decel="50000" fill="hold" nodeType="withEffect">
                                  <p:stCondLst>
                                    <p:cond delay="2250"/>
                                  </p:stCondLst>
                                  <p:childTnLst>
                                    <p:animMotion origin="layout" path="M -0.22578 4.07407E-6 L -3.75E-6 4.07407E-6 " pathEditMode="relative" rAng="0" ptsTypes="AA">
                                      <p:cBhvr>
                                        <p:cTn id="62" dur="1000" fill="hold"/>
                                        <p:tgtEl>
                                          <p:spTgt spid="80"/>
                                        </p:tgtEl>
                                        <p:attrNameLst>
                                          <p:attrName>ppt_x</p:attrName>
                                          <p:attrName>ppt_y</p:attrName>
                                        </p:attrNameLst>
                                      </p:cBhvr>
                                      <p:rCtr x="11289" y="0"/>
                                    </p:animMotion>
                                  </p:childTnLst>
                                </p:cTn>
                              </p:par>
                              <p:par>
                                <p:cTn id="63" presetID="53" presetClass="entr" presetSubtype="16" fill="hold" nodeType="withEffect">
                                  <p:stCondLst>
                                    <p:cond delay="2500"/>
                                  </p:stCondLst>
                                  <p:childTnLst>
                                    <p:set>
                                      <p:cBhvr>
                                        <p:cTn id="64" dur="1" fill="hold">
                                          <p:stCondLst>
                                            <p:cond delay="0"/>
                                          </p:stCondLst>
                                        </p:cTn>
                                        <p:tgtEl>
                                          <p:spTgt spid="72"/>
                                        </p:tgtEl>
                                        <p:attrNameLst>
                                          <p:attrName>style.visibility</p:attrName>
                                        </p:attrNameLst>
                                      </p:cBhvr>
                                      <p:to>
                                        <p:strVal val="visible"/>
                                      </p:to>
                                    </p:set>
                                    <p:anim calcmode="lin" valueType="num">
                                      <p:cBhvr>
                                        <p:cTn id="65" dur="500" fill="hold"/>
                                        <p:tgtEl>
                                          <p:spTgt spid="72"/>
                                        </p:tgtEl>
                                        <p:attrNameLst>
                                          <p:attrName>ppt_w</p:attrName>
                                        </p:attrNameLst>
                                      </p:cBhvr>
                                      <p:tavLst>
                                        <p:tav tm="0">
                                          <p:val>
                                            <p:fltVal val="0"/>
                                          </p:val>
                                        </p:tav>
                                        <p:tav tm="100000">
                                          <p:val>
                                            <p:strVal val="#ppt_w"/>
                                          </p:val>
                                        </p:tav>
                                      </p:tavLst>
                                    </p:anim>
                                    <p:anim calcmode="lin" valueType="num">
                                      <p:cBhvr>
                                        <p:cTn id="66" dur="500" fill="hold"/>
                                        <p:tgtEl>
                                          <p:spTgt spid="72"/>
                                        </p:tgtEl>
                                        <p:attrNameLst>
                                          <p:attrName>ppt_h</p:attrName>
                                        </p:attrNameLst>
                                      </p:cBhvr>
                                      <p:tavLst>
                                        <p:tav tm="0">
                                          <p:val>
                                            <p:fltVal val="0"/>
                                          </p:val>
                                        </p:tav>
                                        <p:tav tm="100000">
                                          <p:val>
                                            <p:strVal val="#ppt_h"/>
                                          </p:val>
                                        </p:tav>
                                      </p:tavLst>
                                    </p:anim>
                                    <p:animEffect transition="in" filter="fade">
                                      <p:cBhvr>
                                        <p:cTn id="67" dur="500"/>
                                        <p:tgtEl>
                                          <p:spTgt spid="72"/>
                                        </p:tgtEl>
                                      </p:cBhvr>
                                    </p:animEffect>
                                  </p:childTnLst>
                                </p:cTn>
                              </p:par>
                              <p:par>
                                <p:cTn id="68" presetID="49" presetClass="entr" presetSubtype="0" decel="100000" fill="hold" nodeType="withEffect">
                                  <p:stCondLst>
                                    <p:cond delay="2500"/>
                                  </p:stCondLst>
                                  <p:childTnLst>
                                    <p:set>
                                      <p:cBhvr>
                                        <p:cTn id="69" dur="1" fill="hold">
                                          <p:stCondLst>
                                            <p:cond delay="0"/>
                                          </p:stCondLst>
                                        </p:cTn>
                                        <p:tgtEl>
                                          <p:spTgt spid="72"/>
                                        </p:tgtEl>
                                        <p:attrNameLst>
                                          <p:attrName>style.visibility</p:attrName>
                                        </p:attrNameLst>
                                      </p:cBhvr>
                                      <p:to>
                                        <p:strVal val="visible"/>
                                      </p:to>
                                    </p:set>
                                    <p:anim calcmode="lin" valueType="num">
                                      <p:cBhvr>
                                        <p:cTn id="70" dur="500" fill="hold"/>
                                        <p:tgtEl>
                                          <p:spTgt spid="72"/>
                                        </p:tgtEl>
                                        <p:attrNameLst>
                                          <p:attrName>ppt_w</p:attrName>
                                        </p:attrNameLst>
                                      </p:cBhvr>
                                      <p:tavLst>
                                        <p:tav tm="0">
                                          <p:val>
                                            <p:fltVal val="0"/>
                                          </p:val>
                                        </p:tav>
                                        <p:tav tm="100000">
                                          <p:val>
                                            <p:strVal val="#ppt_w"/>
                                          </p:val>
                                        </p:tav>
                                      </p:tavLst>
                                    </p:anim>
                                    <p:anim calcmode="lin" valueType="num">
                                      <p:cBhvr>
                                        <p:cTn id="71" dur="500" fill="hold"/>
                                        <p:tgtEl>
                                          <p:spTgt spid="72"/>
                                        </p:tgtEl>
                                        <p:attrNameLst>
                                          <p:attrName>ppt_h</p:attrName>
                                        </p:attrNameLst>
                                      </p:cBhvr>
                                      <p:tavLst>
                                        <p:tav tm="0">
                                          <p:val>
                                            <p:fltVal val="0"/>
                                          </p:val>
                                        </p:tav>
                                        <p:tav tm="100000">
                                          <p:val>
                                            <p:strVal val="#ppt_h"/>
                                          </p:val>
                                        </p:tav>
                                      </p:tavLst>
                                    </p:anim>
                                    <p:anim calcmode="lin" valueType="num">
                                      <p:cBhvr>
                                        <p:cTn id="72" dur="500" fill="hold"/>
                                        <p:tgtEl>
                                          <p:spTgt spid="72"/>
                                        </p:tgtEl>
                                        <p:attrNameLst>
                                          <p:attrName>style.rotation</p:attrName>
                                        </p:attrNameLst>
                                      </p:cBhvr>
                                      <p:tavLst>
                                        <p:tav tm="0">
                                          <p:val>
                                            <p:fltVal val="360"/>
                                          </p:val>
                                        </p:tav>
                                        <p:tav tm="100000">
                                          <p:val>
                                            <p:fltVal val="0"/>
                                          </p:val>
                                        </p:tav>
                                      </p:tavLst>
                                    </p:anim>
                                    <p:animEffect transition="in" filter="fade">
                                      <p:cBhvr>
                                        <p:cTn id="73" dur="500"/>
                                        <p:tgtEl>
                                          <p:spTgt spid="72"/>
                                        </p:tgtEl>
                                      </p:cBhvr>
                                    </p:animEffect>
                                  </p:childTnLst>
                                </p:cTn>
                              </p:par>
                              <p:par>
                                <p:cTn id="74" presetID="63" presetClass="path" presetSubtype="0" accel="50000" decel="50000" fill="hold" nodeType="withEffect">
                                  <p:stCondLst>
                                    <p:cond delay="2500"/>
                                  </p:stCondLst>
                                  <p:childTnLst>
                                    <p:animMotion origin="layout" path="M -0.22578 4.07407E-6 L -4.79167E-6 4.07407E-6 " pathEditMode="relative" rAng="0" ptsTypes="AA">
                                      <p:cBhvr>
                                        <p:cTn id="75" dur="1000" fill="hold"/>
                                        <p:tgtEl>
                                          <p:spTgt spid="72"/>
                                        </p:tgtEl>
                                        <p:attrNameLst>
                                          <p:attrName>ppt_x</p:attrName>
                                          <p:attrName>ppt_y</p:attrName>
                                        </p:attrNameLst>
                                      </p:cBhvr>
                                      <p:rCtr x="11289" y="0"/>
                                    </p:animMotion>
                                  </p:childTnLst>
                                </p:cTn>
                              </p:par>
                              <p:par>
                                <p:cTn id="76" presetID="53" presetClass="entr" presetSubtype="16" fill="hold" nodeType="withEffect">
                                  <p:stCondLst>
                                    <p:cond delay="2750"/>
                                  </p:stCondLst>
                                  <p:childTnLst>
                                    <p:set>
                                      <p:cBhvr>
                                        <p:cTn id="77" dur="1" fill="hold">
                                          <p:stCondLst>
                                            <p:cond delay="0"/>
                                          </p:stCondLst>
                                        </p:cTn>
                                        <p:tgtEl>
                                          <p:spTgt spid="88"/>
                                        </p:tgtEl>
                                        <p:attrNameLst>
                                          <p:attrName>style.visibility</p:attrName>
                                        </p:attrNameLst>
                                      </p:cBhvr>
                                      <p:to>
                                        <p:strVal val="visible"/>
                                      </p:to>
                                    </p:set>
                                    <p:anim calcmode="lin" valueType="num">
                                      <p:cBhvr>
                                        <p:cTn id="78" dur="500" fill="hold"/>
                                        <p:tgtEl>
                                          <p:spTgt spid="88"/>
                                        </p:tgtEl>
                                        <p:attrNameLst>
                                          <p:attrName>ppt_w</p:attrName>
                                        </p:attrNameLst>
                                      </p:cBhvr>
                                      <p:tavLst>
                                        <p:tav tm="0">
                                          <p:val>
                                            <p:fltVal val="0"/>
                                          </p:val>
                                        </p:tav>
                                        <p:tav tm="100000">
                                          <p:val>
                                            <p:strVal val="#ppt_w"/>
                                          </p:val>
                                        </p:tav>
                                      </p:tavLst>
                                    </p:anim>
                                    <p:anim calcmode="lin" valueType="num">
                                      <p:cBhvr>
                                        <p:cTn id="79" dur="500" fill="hold"/>
                                        <p:tgtEl>
                                          <p:spTgt spid="88"/>
                                        </p:tgtEl>
                                        <p:attrNameLst>
                                          <p:attrName>ppt_h</p:attrName>
                                        </p:attrNameLst>
                                      </p:cBhvr>
                                      <p:tavLst>
                                        <p:tav tm="0">
                                          <p:val>
                                            <p:fltVal val="0"/>
                                          </p:val>
                                        </p:tav>
                                        <p:tav tm="100000">
                                          <p:val>
                                            <p:strVal val="#ppt_h"/>
                                          </p:val>
                                        </p:tav>
                                      </p:tavLst>
                                    </p:anim>
                                    <p:animEffect transition="in" filter="fade">
                                      <p:cBhvr>
                                        <p:cTn id="80" dur="500"/>
                                        <p:tgtEl>
                                          <p:spTgt spid="88"/>
                                        </p:tgtEl>
                                      </p:cBhvr>
                                    </p:animEffect>
                                  </p:childTnLst>
                                </p:cTn>
                              </p:par>
                              <p:par>
                                <p:cTn id="81" presetID="49" presetClass="entr" presetSubtype="0" decel="100000" fill="hold" nodeType="withEffect">
                                  <p:stCondLst>
                                    <p:cond delay="2750"/>
                                  </p:stCondLst>
                                  <p:childTnLst>
                                    <p:set>
                                      <p:cBhvr>
                                        <p:cTn id="82" dur="1" fill="hold">
                                          <p:stCondLst>
                                            <p:cond delay="0"/>
                                          </p:stCondLst>
                                        </p:cTn>
                                        <p:tgtEl>
                                          <p:spTgt spid="88"/>
                                        </p:tgtEl>
                                        <p:attrNameLst>
                                          <p:attrName>style.visibility</p:attrName>
                                        </p:attrNameLst>
                                      </p:cBhvr>
                                      <p:to>
                                        <p:strVal val="visible"/>
                                      </p:to>
                                    </p:set>
                                    <p:anim calcmode="lin" valueType="num">
                                      <p:cBhvr>
                                        <p:cTn id="83" dur="500" fill="hold"/>
                                        <p:tgtEl>
                                          <p:spTgt spid="88"/>
                                        </p:tgtEl>
                                        <p:attrNameLst>
                                          <p:attrName>ppt_w</p:attrName>
                                        </p:attrNameLst>
                                      </p:cBhvr>
                                      <p:tavLst>
                                        <p:tav tm="0">
                                          <p:val>
                                            <p:fltVal val="0"/>
                                          </p:val>
                                        </p:tav>
                                        <p:tav tm="100000">
                                          <p:val>
                                            <p:strVal val="#ppt_w"/>
                                          </p:val>
                                        </p:tav>
                                      </p:tavLst>
                                    </p:anim>
                                    <p:anim calcmode="lin" valueType="num">
                                      <p:cBhvr>
                                        <p:cTn id="84" dur="500" fill="hold"/>
                                        <p:tgtEl>
                                          <p:spTgt spid="88"/>
                                        </p:tgtEl>
                                        <p:attrNameLst>
                                          <p:attrName>ppt_h</p:attrName>
                                        </p:attrNameLst>
                                      </p:cBhvr>
                                      <p:tavLst>
                                        <p:tav tm="0">
                                          <p:val>
                                            <p:fltVal val="0"/>
                                          </p:val>
                                        </p:tav>
                                        <p:tav tm="100000">
                                          <p:val>
                                            <p:strVal val="#ppt_h"/>
                                          </p:val>
                                        </p:tav>
                                      </p:tavLst>
                                    </p:anim>
                                    <p:anim calcmode="lin" valueType="num">
                                      <p:cBhvr>
                                        <p:cTn id="85" dur="500" fill="hold"/>
                                        <p:tgtEl>
                                          <p:spTgt spid="88"/>
                                        </p:tgtEl>
                                        <p:attrNameLst>
                                          <p:attrName>style.rotation</p:attrName>
                                        </p:attrNameLst>
                                      </p:cBhvr>
                                      <p:tavLst>
                                        <p:tav tm="0">
                                          <p:val>
                                            <p:fltVal val="360"/>
                                          </p:val>
                                        </p:tav>
                                        <p:tav tm="100000">
                                          <p:val>
                                            <p:fltVal val="0"/>
                                          </p:val>
                                        </p:tav>
                                      </p:tavLst>
                                    </p:anim>
                                    <p:animEffect transition="in" filter="fade">
                                      <p:cBhvr>
                                        <p:cTn id="86" dur="500"/>
                                        <p:tgtEl>
                                          <p:spTgt spid="88"/>
                                        </p:tgtEl>
                                      </p:cBhvr>
                                    </p:animEffect>
                                  </p:childTnLst>
                                </p:cTn>
                              </p:par>
                              <p:par>
                                <p:cTn id="87" presetID="63" presetClass="path" presetSubtype="0" accel="50000" decel="50000" fill="hold" nodeType="withEffect">
                                  <p:stCondLst>
                                    <p:cond delay="2750"/>
                                  </p:stCondLst>
                                  <p:childTnLst>
                                    <p:animMotion origin="layout" path="M -0.22579 4.07407E-6 L 3.95833E-6 4.07407E-6 " pathEditMode="relative" rAng="0" ptsTypes="AA">
                                      <p:cBhvr>
                                        <p:cTn id="88" dur="1000" fill="hold"/>
                                        <p:tgtEl>
                                          <p:spTgt spid="88"/>
                                        </p:tgtEl>
                                        <p:attrNameLst>
                                          <p:attrName>ppt_x</p:attrName>
                                          <p:attrName>ppt_y</p:attrName>
                                        </p:attrNameLst>
                                      </p:cBhvr>
                                      <p:rCtr x="11289" y="0"/>
                                    </p:animMotion>
                                  </p:childTnLst>
                                </p:cTn>
                              </p:par>
                              <p:par>
                                <p:cTn id="89" presetID="53" presetClass="entr" presetSubtype="16" fill="hold" nodeType="withEffect">
                                  <p:stCondLst>
                                    <p:cond delay="3000"/>
                                  </p:stCondLst>
                                  <p:childTnLst>
                                    <p:set>
                                      <p:cBhvr>
                                        <p:cTn id="90" dur="1" fill="hold">
                                          <p:stCondLst>
                                            <p:cond delay="0"/>
                                          </p:stCondLst>
                                        </p:cTn>
                                        <p:tgtEl>
                                          <p:spTgt spid="96"/>
                                        </p:tgtEl>
                                        <p:attrNameLst>
                                          <p:attrName>style.visibility</p:attrName>
                                        </p:attrNameLst>
                                      </p:cBhvr>
                                      <p:to>
                                        <p:strVal val="visible"/>
                                      </p:to>
                                    </p:set>
                                    <p:anim calcmode="lin" valueType="num">
                                      <p:cBhvr>
                                        <p:cTn id="91" dur="500" fill="hold"/>
                                        <p:tgtEl>
                                          <p:spTgt spid="96"/>
                                        </p:tgtEl>
                                        <p:attrNameLst>
                                          <p:attrName>ppt_w</p:attrName>
                                        </p:attrNameLst>
                                      </p:cBhvr>
                                      <p:tavLst>
                                        <p:tav tm="0">
                                          <p:val>
                                            <p:fltVal val="0"/>
                                          </p:val>
                                        </p:tav>
                                        <p:tav tm="100000">
                                          <p:val>
                                            <p:strVal val="#ppt_w"/>
                                          </p:val>
                                        </p:tav>
                                      </p:tavLst>
                                    </p:anim>
                                    <p:anim calcmode="lin" valueType="num">
                                      <p:cBhvr>
                                        <p:cTn id="92" dur="500" fill="hold"/>
                                        <p:tgtEl>
                                          <p:spTgt spid="96"/>
                                        </p:tgtEl>
                                        <p:attrNameLst>
                                          <p:attrName>ppt_h</p:attrName>
                                        </p:attrNameLst>
                                      </p:cBhvr>
                                      <p:tavLst>
                                        <p:tav tm="0">
                                          <p:val>
                                            <p:fltVal val="0"/>
                                          </p:val>
                                        </p:tav>
                                        <p:tav tm="100000">
                                          <p:val>
                                            <p:strVal val="#ppt_h"/>
                                          </p:val>
                                        </p:tav>
                                      </p:tavLst>
                                    </p:anim>
                                    <p:animEffect transition="in" filter="fade">
                                      <p:cBhvr>
                                        <p:cTn id="93" dur="500"/>
                                        <p:tgtEl>
                                          <p:spTgt spid="96"/>
                                        </p:tgtEl>
                                      </p:cBhvr>
                                    </p:animEffect>
                                  </p:childTnLst>
                                </p:cTn>
                              </p:par>
                              <p:par>
                                <p:cTn id="94" presetID="42" presetClass="path" presetSubtype="0" accel="50000" decel="50000" fill="hold" nodeType="withEffect">
                                  <p:stCondLst>
                                    <p:cond delay="3000"/>
                                  </p:stCondLst>
                                  <p:childTnLst>
                                    <p:animMotion origin="layout" path="M -2.5E-6 0.13842 L -2.5E-6 3.7037E-6 " pathEditMode="relative" rAng="0" ptsTypes="AA">
                                      <p:cBhvr>
                                        <p:cTn id="95" dur="1000" fill="hold"/>
                                        <p:tgtEl>
                                          <p:spTgt spid="96"/>
                                        </p:tgtEl>
                                        <p:attrNameLst>
                                          <p:attrName>ppt_x</p:attrName>
                                          <p:attrName>ppt_y</p:attrName>
                                        </p:attrNameLst>
                                      </p:cBhvr>
                                      <p:rCtr x="0" y="-6921"/>
                                    </p:animMotion>
                                  </p:childTnLst>
                                </p:cTn>
                              </p:par>
                              <p:par>
                                <p:cTn id="96" presetID="53" presetClass="entr" presetSubtype="16" fill="hold" nodeType="withEffect">
                                  <p:stCondLst>
                                    <p:cond delay="3000"/>
                                  </p:stCondLst>
                                  <p:childTnLst>
                                    <p:set>
                                      <p:cBhvr>
                                        <p:cTn id="97" dur="1" fill="hold">
                                          <p:stCondLst>
                                            <p:cond delay="0"/>
                                          </p:stCondLst>
                                        </p:cTn>
                                        <p:tgtEl>
                                          <p:spTgt spid="111"/>
                                        </p:tgtEl>
                                        <p:attrNameLst>
                                          <p:attrName>style.visibility</p:attrName>
                                        </p:attrNameLst>
                                      </p:cBhvr>
                                      <p:to>
                                        <p:strVal val="visible"/>
                                      </p:to>
                                    </p:set>
                                    <p:anim calcmode="lin" valueType="num">
                                      <p:cBhvr>
                                        <p:cTn id="98" dur="500" fill="hold"/>
                                        <p:tgtEl>
                                          <p:spTgt spid="111"/>
                                        </p:tgtEl>
                                        <p:attrNameLst>
                                          <p:attrName>ppt_w</p:attrName>
                                        </p:attrNameLst>
                                      </p:cBhvr>
                                      <p:tavLst>
                                        <p:tav tm="0">
                                          <p:val>
                                            <p:fltVal val="0"/>
                                          </p:val>
                                        </p:tav>
                                        <p:tav tm="100000">
                                          <p:val>
                                            <p:strVal val="#ppt_w"/>
                                          </p:val>
                                        </p:tav>
                                      </p:tavLst>
                                    </p:anim>
                                    <p:anim calcmode="lin" valueType="num">
                                      <p:cBhvr>
                                        <p:cTn id="99" dur="500" fill="hold"/>
                                        <p:tgtEl>
                                          <p:spTgt spid="111"/>
                                        </p:tgtEl>
                                        <p:attrNameLst>
                                          <p:attrName>ppt_h</p:attrName>
                                        </p:attrNameLst>
                                      </p:cBhvr>
                                      <p:tavLst>
                                        <p:tav tm="0">
                                          <p:val>
                                            <p:fltVal val="0"/>
                                          </p:val>
                                        </p:tav>
                                        <p:tav tm="100000">
                                          <p:val>
                                            <p:strVal val="#ppt_h"/>
                                          </p:val>
                                        </p:tav>
                                      </p:tavLst>
                                    </p:anim>
                                    <p:animEffect transition="in" filter="fade">
                                      <p:cBhvr>
                                        <p:cTn id="100" dur="500"/>
                                        <p:tgtEl>
                                          <p:spTgt spid="111"/>
                                        </p:tgtEl>
                                      </p:cBhvr>
                                    </p:animEffect>
                                  </p:childTnLst>
                                </p:cTn>
                              </p:par>
                              <p:par>
                                <p:cTn id="101" presetID="42" presetClass="path" presetSubtype="0" accel="50000" decel="50000" fill="hold" nodeType="withEffect">
                                  <p:stCondLst>
                                    <p:cond delay="3000"/>
                                  </p:stCondLst>
                                  <p:childTnLst>
                                    <p:animMotion origin="layout" path="M 1.66667E-6 0.13843 L 1.66667E-6 -2.22222E-6 " pathEditMode="relative" rAng="0" ptsTypes="AA">
                                      <p:cBhvr>
                                        <p:cTn id="102" dur="1000" fill="hold"/>
                                        <p:tgtEl>
                                          <p:spTgt spid="111"/>
                                        </p:tgtEl>
                                        <p:attrNameLst>
                                          <p:attrName>ppt_x</p:attrName>
                                          <p:attrName>ppt_y</p:attrName>
                                        </p:attrNameLst>
                                      </p:cBhvr>
                                      <p:rCtr x="0" y="-6921"/>
                                    </p:animMotion>
                                  </p:childTnLst>
                                </p:cTn>
                              </p:par>
                              <p:par>
                                <p:cTn id="103" presetID="53" presetClass="entr" presetSubtype="16" fill="hold" nodeType="withEffect">
                                  <p:stCondLst>
                                    <p:cond delay="3000"/>
                                  </p:stCondLst>
                                  <p:childTnLst>
                                    <p:set>
                                      <p:cBhvr>
                                        <p:cTn id="104" dur="1" fill="hold">
                                          <p:stCondLst>
                                            <p:cond delay="0"/>
                                          </p:stCondLst>
                                        </p:cTn>
                                        <p:tgtEl>
                                          <p:spTgt spid="114"/>
                                        </p:tgtEl>
                                        <p:attrNameLst>
                                          <p:attrName>style.visibility</p:attrName>
                                        </p:attrNameLst>
                                      </p:cBhvr>
                                      <p:to>
                                        <p:strVal val="visible"/>
                                      </p:to>
                                    </p:set>
                                    <p:anim calcmode="lin" valueType="num">
                                      <p:cBhvr>
                                        <p:cTn id="105" dur="500" fill="hold"/>
                                        <p:tgtEl>
                                          <p:spTgt spid="114"/>
                                        </p:tgtEl>
                                        <p:attrNameLst>
                                          <p:attrName>ppt_w</p:attrName>
                                        </p:attrNameLst>
                                      </p:cBhvr>
                                      <p:tavLst>
                                        <p:tav tm="0">
                                          <p:val>
                                            <p:fltVal val="0"/>
                                          </p:val>
                                        </p:tav>
                                        <p:tav tm="100000">
                                          <p:val>
                                            <p:strVal val="#ppt_w"/>
                                          </p:val>
                                        </p:tav>
                                      </p:tavLst>
                                    </p:anim>
                                    <p:anim calcmode="lin" valueType="num">
                                      <p:cBhvr>
                                        <p:cTn id="106" dur="500" fill="hold"/>
                                        <p:tgtEl>
                                          <p:spTgt spid="114"/>
                                        </p:tgtEl>
                                        <p:attrNameLst>
                                          <p:attrName>ppt_h</p:attrName>
                                        </p:attrNameLst>
                                      </p:cBhvr>
                                      <p:tavLst>
                                        <p:tav tm="0">
                                          <p:val>
                                            <p:fltVal val="0"/>
                                          </p:val>
                                        </p:tav>
                                        <p:tav tm="100000">
                                          <p:val>
                                            <p:strVal val="#ppt_h"/>
                                          </p:val>
                                        </p:tav>
                                      </p:tavLst>
                                    </p:anim>
                                    <p:animEffect transition="in" filter="fade">
                                      <p:cBhvr>
                                        <p:cTn id="107" dur="500"/>
                                        <p:tgtEl>
                                          <p:spTgt spid="114"/>
                                        </p:tgtEl>
                                      </p:cBhvr>
                                    </p:animEffect>
                                  </p:childTnLst>
                                </p:cTn>
                              </p:par>
                              <p:par>
                                <p:cTn id="108" presetID="42" presetClass="path" presetSubtype="0" accel="50000" decel="50000" fill="hold" nodeType="withEffect">
                                  <p:stCondLst>
                                    <p:cond delay="3000"/>
                                  </p:stCondLst>
                                  <p:childTnLst>
                                    <p:animMotion origin="layout" path="M -4.79167E-6 0.13842 L -4.79167E-6 3.7037E-6 " pathEditMode="relative" rAng="0" ptsTypes="AA">
                                      <p:cBhvr>
                                        <p:cTn id="109" dur="1000" fill="hold"/>
                                        <p:tgtEl>
                                          <p:spTgt spid="114"/>
                                        </p:tgtEl>
                                        <p:attrNameLst>
                                          <p:attrName>ppt_x</p:attrName>
                                          <p:attrName>ppt_y</p:attrName>
                                        </p:attrNameLst>
                                      </p:cBhvr>
                                      <p:rCtr x="0" y="-6921"/>
                                    </p:animMotion>
                                  </p:childTnLst>
                                </p:cTn>
                              </p:par>
                              <p:par>
                                <p:cTn id="110" presetID="53" presetClass="entr" presetSubtype="16" fill="hold" nodeType="withEffect">
                                  <p:stCondLst>
                                    <p:cond delay="3000"/>
                                  </p:stCondLst>
                                  <p:childTnLst>
                                    <p:set>
                                      <p:cBhvr>
                                        <p:cTn id="111" dur="1" fill="hold">
                                          <p:stCondLst>
                                            <p:cond delay="0"/>
                                          </p:stCondLst>
                                        </p:cTn>
                                        <p:tgtEl>
                                          <p:spTgt spid="117"/>
                                        </p:tgtEl>
                                        <p:attrNameLst>
                                          <p:attrName>style.visibility</p:attrName>
                                        </p:attrNameLst>
                                      </p:cBhvr>
                                      <p:to>
                                        <p:strVal val="visible"/>
                                      </p:to>
                                    </p:set>
                                    <p:anim calcmode="lin" valueType="num">
                                      <p:cBhvr>
                                        <p:cTn id="112" dur="500" fill="hold"/>
                                        <p:tgtEl>
                                          <p:spTgt spid="117"/>
                                        </p:tgtEl>
                                        <p:attrNameLst>
                                          <p:attrName>ppt_w</p:attrName>
                                        </p:attrNameLst>
                                      </p:cBhvr>
                                      <p:tavLst>
                                        <p:tav tm="0">
                                          <p:val>
                                            <p:fltVal val="0"/>
                                          </p:val>
                                        </p:tav>
                                        <p:tav tm="100000">
                                          <p:val>
                                            <p:strVal val="#ppt_w"/>
                                          </p:val>
                                        </p:tav>
                                      </p:tavLst>
                                    </p:anim>
                                    <p:anim calcmode="lin" valueType="num">
                                      <p:cBhvr>
                                        <p:cTn id="113" dur="500" fill="hold"/>
                                        <p:tgtEl>
                                          <p:spTgt spid="117"/>
                                        </p:tgtEl>
                                        <p:attrNameLst>
                                          <p:attrName>ppt_h</p:attrName>
                                        </p:attrNameLst>
                                      </p:cBhvr>
                                      <p:tavLst>
                                        <p:tav tm="0">
                                          <p:val>
                                            <p:fltVal val="0"/>
                                          </p:val>
                                        </p:tav>
                                        <p:tav tm="100000">
                                          <p:val>
                                            <p:strVal val="#ppt_h"/>
                                          </p:val>
                                        </p:tav>
                                      </p:tavLst>
                                    </p:anim>
                                    <p:animEffect transition="in" filter="fade">
                                      <p:cBhvr>
                                        <p:cTn id="114" dur="500"/>
                                        <p:tgtEl>
                                          <p:spTgt spid="117"/>
                                        </p:tgtEl>
                                      </p:cBhvr>
                                    </p:animEffect>
                                  </p:childTnLst>
                                </p:cTn>
                              </p:par>
                              <p:par>
                                <p:cTn id="115" presetID="42" presetClass="path" presetSubtype="0" accel="50000" decel="50000" fill="hold" nodeType="withEffect">
                                  <p:stCondLst>
                                    <p:cond delay="3000"/>
                                  </p:stCondLst>
                                  <p:childTnLst>
                                    <p:animMotion origin="layout" path="M 4.16667E-6 0.13843 L 4.16667E-6 -2.22222E-6 " pathEditMode="relative" rAng="0" ptsTypes="AA">
                                      <p:cBhvr>
                                        <p:cTn id="116" dur="1000" fill="hold"/>
                                        <p:tgtEl>
                                          <p:spTgt spid="117"/>
                                        </p:tgtEl>
                                        <p:attrNameLst>
                                          <p:attrName>ppt_x</p:attrName>
                                          <p:attrName>ppt_y</p:attrName>
                                        </p:attrNameLst>
                                      </p:cBhvr>
                                      <p:rCtr x="0" y="-6921"/>
                                    </p:animMotion>
                                  </p:childTnLst>
                                </p:cTn>
                              </p:par>
                              <p:par>
                                <p:cTn id="117" presetID="53" presetClass="entr" presetSubtype="16" fill="hold" nodeType="withEffect">
                                  <p:stCondLst>
                                    <p:cond delay="750"/>
                                  </p:stCondLst>
                                  <p:childTnLst>
                                    <p:set>
                                      <p:cBhvr>
                                        <p:cTn id="118" dur="1" fill="hold">
                                          <p:stCondLst>
                                            <p:cond delay="0"/>
                                          </p:stCondLst>
                                        </p:cTn>
                                        <p:tgtEl>
                                          <p:spTgt spid="129"/>
                                        </p:tgtEl>
                                        <p:attrNameLst>
                                          <p:attrName>style.visibility</p:attrName>
                                        </p:attrNameLst>
                                      </p:cBhvr>
                                      <p:to>
                                        <p:strVal val="visible"/>
                                      </p:to>
                                    </p:set>
                                    <p:anim calcmode="lin" valueType="num">
                                      <p:cBhvr>
                                        <p:cTn id="119" dur="500" fill="hold"/>
                                        <p:tgtEl>
                                          <p:spTgt spid="129"/>
                                        </p:tgtEl>
                                        <p:attrNameLst>
                                          <p:attrName>ppt_w</p:attrName>
                                        </p:attrNameLst>
                                      </p:cBhvr>
                                      <p:tavLst>
                                        <p:tav tm="0">
                                          <p:val>
                                            <p:fltVal val="0"/>
                                          </p:val>
                                        </p:tav>
                                        <p:tav tm="100000">
                                          <p:val>
                                            <p:strVal val="#ppt_w"/>
                                          </p:val>
                                        </p:tav>
                                      </p:tavLst>
                                    </p:anim>
                                    <p:anim calcmode="lin" valueType="num">
                                      <p:cBhvr>
                                        <p:cTn id="120" dur="500" fill="hold"/>
                                        <p:tgtEl>
                                          <p:spTgt spid="129"/>
                                        </p:tgtEl>
                                        <p:attrNameLst>
                                          <p:attrName>ppt_h</p:attrName>
                                        </p:attrNameLst>
                                      </p:cBhvr>
                                      <p:tavLst>
                                        <p:tav tm="0">
                                          <p:val>
                                            <p:fltVal val="0"/>
                                          </p:val>
                                        </p:tav>
                                        <p:tav tm="100000">
                                          <p:val>
                                            <p:strVal val="#ppt_h"/>
                                          </p:val>
                                        </p:tav>
                                      </p:tavLst>
                                    </p:anim>
                                    <p:animEffect transition="in" filter="fade">
                                      <p:cBhvr>
                                        <p:cTn id="121" dur="500"/>
                                        <p:tgtEl>
                                          <p:spTgt spid="129"/>
                                        </p:tgtEl>
                                      </p:cBhvr>
                                    </p:animEffect>
                                  </p:childTnLst>
                                </p:cTn>
                              </p:par>
                              <p:par>
                                <p:cTn id="122" presetID="8" presetClass="emph" presetSubtype="0" repeatCount="indefinite" fill="hold" nodeType="withEffect">
                                  <p:stCondLst>
                                    <p:cond delay="750"/>
                                  </p:stCondLst>
                                  <p:childTnLst>
                                    <p:animRot by="-21600000">
                                      <p:cBhvr>
                                        <p:cTn id="123" dur="5000" fill="hold"/>
                                        <p:tgtEl>
                                          <p:spTgt spid="12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8" grpId="0"/>
      <p:bldP spid="8"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 name="图片 56"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45051" y="3064156"/>
            <a:ext cx="3544749" cy="5433241"/>
          </a:xfrm>
          <a:prstGeom prst="rect">
            <a:avLst/>
          </a:prstGeom>
        </p:spPr>
      </p:pic>
      <p:pic>
        <p:nvPicPr>
          <p:cNvPr id="54" name="图片 53"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1781" y="2256229"/>
            <a:ext cx="2558316" cy="2558316"/>
          </a:xfrm>
          <a:prstGeom prst="rect">
            <a:avLst/>
          </a:prstGeom>
        </p:spPr>
      </p:pic>
      <p:pic>
        <p:nvPicPr>
          <p:cNvPr id="55" name="图片 54"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36822" y="2371270"/>
            <a:ext cx="2328234" cy="2328234"/>
          </a:xfrm>
          <a:prstGeom prst="rect">
            <a:avLst/>
          </a:prstGeom>
        </p:spPr>
      </p:pic>
      <p:sp>
        <p:nvSpPr>
          <p:cNvPr id="2" name="椭圆 1"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2239164" y="2573613"/>
            <a:ext cx="1923549" cy="1923549"/>
          </a:xfrm>
          <a:prstGeom prst="ellipse">
            <a:avLst/>
          </a:prstGeom>
          <a:solidFill>
            <a:srgbClr val="64CADE">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srgbClr val="A0DAE4"/>
              </a:solidFill>
              <a:effectLst/>
              <a:uLnTx/>
              <a:uFillTx/>
              <a:latin typeface="Calibri"/>
              <a:ea typeface="宋体" panose="02010600030101010101" pitchFamily="2" charset="-122"/>
              <a:cs typeface="+mn-cs"/>
            </a:endParaRPr>
          </a:p>
        </p:txBody>
      </p:sp>
      <p:sp>
        <p:nvSpPr>
          <p:cNvPr id="56" name="矩形 55"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2412903" y="2773503"/>
            <a:ext cx="1576072" cy="1446102"/>
          </a:xfrm>
          <a:prstGeom prst="rect">
            <a:avLst/>
          </a:prstGeom>
          <a:ln>
            <a:noFill/>
          </a:ln>
        </p:spPr>
        <p:txBody>
          <a:bodyPr wrap="none">
            <a:spAutoFit/>
          </a:bodyPr>
          <a:lstStyle/>
          <a:p>
            <a:pPr marL="0" marR="0" lvl="0" indent="0" algn="ctr" defTabSz="914126" rtl="0" eaLnBrk="1" fontAlgn="auto" latinLnBrk="0" hangingPunct="1">
              <a:lnSpc>
                <a:spcPct val="100000"/>
              </a:lnSpc>
              <a:spcBef>
                <a:spcPts val="0"/>
              </a:spcBef>
              <a:spcAft>
                <a:spcPts val="0"/>
              </a:spcAft>
              <a:buClrTx/>
              <a:buSzTx/>
              <a:buFontTx/>
              <a:buNone/>
              <a:tabLst/>
              <a:defRPr/>
            </a:pPr>
            <a:r>
              <a:rPr kumimoji="0" lang="en-US" altLang="zh-CN" sz="8797" b="1" i="0" u="none" strike="noStrike" kern="1200" cap="none" spc="0" normalizeH="0" baseline="0" noProof="0" dirty="0">
                <a:ln>
                  <a:noFill/>
                </a:ln>
                <a:solidFill>
                  <a:srgbClr val="A0DAE4"/>
                </a:solidFill>
                <a:effectLst>
                  <a:outerShdw blurRad="38100" dist="38100" dir="2700000" algn="tl">
                    <a:srgbClr val="000000">
                      <a:alpha val="43137"/>
                    </a:srgbClr>
                  </a:outerShdw>
                </a:effectLst>
                <a:uLnTx/>
                <a:uFillTx/>
                <a:latin typeface="方正兰亭中黑_GBK" panose="02000000000000000000" pitchFamily="2" charset="-122"/>
                <a:ea typeface="方正兰亭中黑_GBK" panose="02000000000000000000" pitchFamily="2" charset="-122"/>
                <a:cs typeface="Open Sans" panose="020B0606030504020204" pitchFamily="34" charset="0"/>
              </a:rPr>
              <a:t>02</a:t>
            </a:r>
            <a:endParaRPr kumimoji="0" lang="zh-CN" altLang="en-US" sz="8797" b="1" i="0" u="none" strike="noStrike" kern="1200" cap="none" spc="0" normalizeH="0" baseline="0" noProof="0" dirty="0">
              <a:ln>
                <a:noFill/>
              </a:ln>
              <a:solidFill>
                <a:srgbClr val="A0DAE4"/>
              </a:solidFill>
              <a:effectLst>
                <a:outerShdw blurRad="38100" dist="38100" dir="2700000" algn="tl">
                  <a:srgbClr val="000000">
                    <a:alpha val="43137"/>
                  </a:srgbClr>
                </a:outerShdw>
              </a:effectLst>
              <a:uLnTx/>
              <a:uFillTx/>
              <a:latin typeface="方正兰亭中黑_GBK" panose="02000000000000000000" pitchFamily="2" charset="-122"/>
              <a:ea typeface="方正兰亭中黑_GBK" panose="02000000000000000000" pitchFamily="2" charset="-122"/>
              <a:cs typeface="Open Sans" panose="020B0606030504020204" pitchFamily="34" charset="0"/>
            </a:endParaRPr>
          </a:p>
        </p:txBody>
      </p:sp>
      <p:grpSp>
        <p:nvGrpSpPr>
          <p:cNvPr id="58" name="组合 57"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4956827" y="2823736"/>
            <a:ext cx="7231998" cy="912145"/>
            <a:chOff x="6901655" y="1597614"/>
            <a:chExt cx="8086733" cy="912383"/>
          </a:xfrm>
        </p:grpSpPr>
        <p:sp>
          <p:nvSpPr>
            <p:cNvPr id="59" name="矩形 58"/>
            <p:cNvSpPr/>
            <p:nvPr/>
          </p:nvSpPr>
          <p:spPr>
            <a:xfrm>
              <a:off x="6938526" y="1597614"/>
              <a:ext cx="8049862"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126" rtl="0" eaLnBrk="1" fontAlgn="auto" latinLnBrk="0" hangingPunct="1">
                <a:lnSpc>
                  <a:spcPct val="100000"/>
                </a:lnSpc>
                <a:spcBef>
                  <a:spcPts val="0"/>
                </a:spcBef>
                <a:spcAft>
                  <a:spcPts val="0"/>
                </a:spcAft>
                <a:buClrTx/>
                <a:buSzTx/>
                <a:buFontTx/>
                <a:buNone/>
                <a:tabLst/>
                <a:defRPr/>
              </a:pPr>
              <a:r>
                <a:rPr kumimoji="0" lang="zh-CN" altLang="en-US" sz="4599" b="1" i="0" u="none" strike="noStrike" kern="1200" cap="none" spc="300" normalizeH="0" baseline="0" noProof="0" dirty="0">
                  <a:ln>
                    <a:noFill/>
                  </a:ln>
                  <a:solidFill>
                    <a:srgbClr val="A0DAE4"/>
                  </a:solidFill>
                  <a:effectLst>
                    <a:outerShdw blurRad="38100" dist="38100" dir="2700000" algn="tl">
                      <a:srgbClr val="000000">
                        <a:alpha val="43137"/>
                      </a:srgbClr>
                    </a:outerShdw>
                  </a:effectLst>
                  <a:uLnTx/>
                  <a:uFillTx/>
                  <a:latin typeface="Calibri"/>
                  <a:ea typeface="Microsoft YaHei UI" panose="020B0503020204020204" pitchFamily="34" charset="-122"/>
                  <a:cs typeface="Open Sans" panose="020B0606030504020204" pitchFamily="34" charset="0"/>
                </a:rPr>
                <a:t>数据的表现形式及其运算</a:t>
              </a:r>
            </a:p>
          </p:txBody>
        </p:sp>
        <p:sp>
          <p:nvSpPr>
            <p:cNvPr id="60" name="Rectangle 3"/>
            <p:cNvSpPr txBox="1">
              <a:spLocks noChangeArrowheads="1"/>
            </p:cNvSpPr>
            <p:nvPr/>
          </p:nvSpPr>
          <p:spPr bwMode="auto">
            <a:xfrm>
              <a:off x="6901655" y="2246161"/>
              <a:ext cx="5370122" cy="263836"/>
            </a:xfrm>
            <a:prstGeom prst="rect">
              <a:avLst/>
            </a:prstGeom>
            <a:noFill/>
          </p:spPr>
          <p:txBody>
            <a:bodyPr wrap="square" lIns="89977" tIns="46788" rIns="89977" bIns="46788">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lvl="0" algn="l" defTabSz="914126"/>
              <a:r>
                <a:rPr lang="en-US" altLang="ko-KR" sz="1100" b="0" dirty="0">
                  <a:solidFill>
                    <a:srgbClr val="A0DAE4"/>
                  </a:solidFill>
                  <a:effectLst/>
                  <a:latin typeface="Calibri" panose="020F0502020204030204"/>
                  <a:ea typeface="Open Sans" panose="020B0606030504020204" pitchFamily="34" charset="0"/>
                  <a:cs typeface="Open Sans" panose="020B0606030504020204" pitchFamily="34" charset="0"/>
                </a:rPr>
                <a:t>The form and operation of data</a:t>
              </a:r>
              <a:endParaRPr kumimoji="0" lang="en-US" altLang="ko-KR" sz="1100" b="0" i="0" u="none" strike="noStrike" kern="1200" cap="none" spc="0" normalizeH="0" baseline="0" noProof="0" dirty="0">
                <a:ln>
                  <a:noFill/>
                </a:ln>
                <a:solidFill>
                  <a:srgbClr val="A0DAE4"/>
                </a:solidFill>
                <a:effectLst/>
                <a:uLnTx/>
                <a:uFillTx/>
                <a:latin typeface="Calibri" panose="020F0502020204030204"/>
                <a:ea typeface="Open Sans" panose="020B0606030504020204" pitchFamily="34" charset="0"/>
                <a:cs typeface="Open Sans" panose="020B0606030504020204" pitchFamily="34" charset="0"/>
              </a:endParaRPr>
            </a:p>
          </p:txBody>
        </p:sp>
      </p:grpSp>
      <p:sp>
        <p:nvSpPr>
          <p:cNvPr id="3" name="e7d195523061f1c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hidden="1"/>
          <p:cNvSpPr txBox="1"/>
          <p:nvPr/>
        </p:nvSpPr>
        <p:spPr>
          <a:xfrm>
            <a:off x="-355507" y="1803824"/>
            <a:ext cx="293927" cy="1015735"/>
          </a:xfrm>
          <a:prstGeom prst="rect">
            <a:avLst/>
          </a:prstGeom>
          <a:noFill/>
        </p:spPr>
        <p:txBody>
          <a:bodyPr vert="wordArtVert"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kumimoji="0" lang="en-US" altLang="zh-CN" sz="100" b="0" i="0" u="none" strike="noStrike" kern="1200" cap="none" spc="0" normalizeH="0" baseline="0" noProof="0">
                <a:ln>
                  <a:noFill/>
                </a:ln>
                <a:solidFill>
                  <a:prstClr val="black"/>
                </a:solidFill>
                <a:effectLst/>
                <a:uLnTx/>
                <a:uFillTx/>
                <a:latin typeface="Calibri"/>
                <a:ea typeface="宋体" panose="02010600030101010101" pitchFamily="2" charset="-122"/>
                <a:cs typeface="+mn-cs"/>
              </a:rPr>
              <a:t>e7d195523061f1c0205959036996ad55c215b892a7aac5c0B9ADEF7896FB48F2EF97163A2DE1401E1875DEDC438B7864AD24CA23553DBBBD975DAF4CAD4A2592689FFB6CEE59FFA55B2702D0E5EE29CD908F8B157BF8F8399D08F01223CB0B1EBC5650C3AFE340F4E4722CA93B5E940EF49FBB9E99B7DC58FDDEFD6852FB47095B54E1558E4D4F7E</a:t>
            </a:r>
            <a:endParaRPr kumimoji="0" lang="zh-CN" altLang="en-US" sz="1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86370587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25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par>
                                <p:cTn id="10" presetID="8" presetClass="emph" presetSubtype="0" repeatCount="indefinite" fill="hold" nodeType="withEffect">
                                  <p:stCondLst>
                                    <p:cond delay="250"/>
                                  </p:stCondLst>
                                  <p:childTnLst>
                                    <p:animRot by="21600000">
                                      <p:cBhvr>
                                        <p:cTn id="11" dur="5000" fill="hold"/>
                                        <p:tgtEl>
                                          <p:spTgt spid="55"/>
                                        </p:tgtEl>
                                        <p:attrNameLst>
                                          <p:attrName>r</p:attrName>
                                        </p:attrNameLst>
                                      </p:cBhvr>
                                    </p:animRot>
                                  </p:childTnLst>
                                </p:cTn>
                              </p:par>
                              <p:par>
                                <p:cTn id="12" presetID="53" presetClass="entr" presetSubtype="16" fill="hold" nodeType="withEffect">
                                  <p:stCondLst>
                                    <p:cond delay="500"/>
                                  </p:stCondLst>
                                  <p:childTnLst>
                                    <p:set>
                                      <p:cBhvr>
                                        <p:cTn id="13" dur="1" fill="hold">
                                          <p:stCondLst>
                                            <p:cond delay="0"/>
                                          </p:stCondLst>
                                        </p:cTn>
                                        <p:tgtEl>
                                          <p:spTgt spid="54"/>
                                        </p:tgtEl>
                                        <p:attrNameLst>
                                          <p:attrName>style.visibility</p:attrName>
                                        </p:attrNameLst>
                                      </p:cBhvr>
                                      <p:to>
                                        <p:strVal val="visible"/>
                                      </p:to>
                                    </p:set>
                                    <p:anim calcmode="lin" valueType="num">
                                      <p:cBhvr>
                                        <p:cTn id="14" dur="500" fill="hold"/>
                                        <p:tgtEl>
                                          <p:spTgt spid="54"/>
                                        </p:tgtEl>
                                        <p:attrNameLst>
                                          <p:attrName>ppt_w</p:attrName>
                                        </p:attrNameLst>
                                      </p:cBhvr>
                                      <p:tavLst>
                                        <p:tav tm="0">
                                          <p:val>
                                            <p:fltVal val="0"/>
                                          </p:val>
                                        </p:tav>
                                        <p:tav tm="100000">
                                          <p:val>
                                            <p:strVal val="#ppt_w"/>
                                          </p:val>
                                        </p:tav>
                                      </p:tavLst>
                                    </p:anim>
                                    <p:anim calcmode="lin" valueType="num">
                                      <p:cBhvr>
                                        <p:cTn id="15" dur="500" fill="hold"/>
                                        <p:tgtEl>
                                          <p:spTgt spid="54"/>
                                        </p:tgtEl>
                                        <p:attrNameLst>
                                          <p:attrName>ppt_h</p:attrName>
                                        </p:attrNameLst>
                                      </p:cBhvr>
                                      <p:tavLst>
                                        <p:tav tm="0">
                                          <p:val>
                                            <p:fltVal val="0"/>
                                          </p:val>
                                        </p:tav>
                                        <p:tav tm="100000">
                                          <p:val>
                                            <p:strVal val="#ppt_h"/>
                                          </p:val>
                                        </p:tav>
                                      </p:tavLst>
                                    </p:anim>
                                    <p:animEffect transition="in" filter="fade">
                                      <p:cBhvr>
                                        <p:cTn id="16" dur="500"/>
                                        <p:tgtEl>
                                          <p:spTgt spid="54"/>
                                        </p:tgtEl>
                                      </p:cBhvr>
                                    </p:animEffect>
                                  </p:childTnLst>
                                </p:cTn>
                              </p:par>
                              <p:par>
                                <p:cTn id="17" presetID="8" presetClass="emph" presetSubtype="0" repeatCount="indefinite" fill="hold" nodeType="withEffect">
                                  <p:stCondLst>
                                    <p:cond delay="500"/>
                                  </p:stCondLst>
                                  <p:childTnLst>
                                    <p:animRot by="-21600000">
                                      <p:cBhvr>
                                        <p:cTn id="18" dur="5000" fill="hold"/>
                                        <p:tgtEl>
                                          <p:spTgt spid="54"/>
                                        </p:tgtEl>
                                        <p:attrNameLst>
                                          <p:attrName>r</p:attrName>
                                        </p:attrNameLst>
                                      </p:cBhvr>
                                    </p:animRot>
                                  </p:childTnLst>
                                </p:cTn>
                              </p:par>
                              <p:par>
                                <p:cTn id="19" presetID="53" presetClass="entr" presetSubtype="16" fill="hold" grpId="0" nodeType="withEffect">
                                  <p:stCondLst>
                                    <p:cond delay="500"/>
                                  </p:stCondLst>
                                  <p:childTnLst>
                                    <p:set>
                                      <p:cBhvr>
                                        <p:cTn id="20" dur="1" fill="hold">
                                          <p:stCondLst>
                                            <p:cond delay="0"/>
                                          </p:stCondLst>
                                        </p:cTn>
                                        <p:tgtEl>
                                          <p:spTgt spid="56"/>
                                        </p:tgtEl>
                                        <p:attrNameLst>
                                          <p:attrName>style.visibility</p:attrName>
                                        </p:attrNameLst>
                                      </p:cBhvr>
                                      <p:to>
                                        <p:strVal val="visible"/>
                                      </p:to>
                                    </p:set>
                                    <p:anim calcmode="lin" valueType="num">
                                      <p:cBhvr>
                                        <p:cTn id="21" dur="1000" fill="hold"/>
                                        <p:tgtEl>
                                          <p:spTgt spid="56"/>
                                        </p:tgtEl>
                                        <p:attrNameLst>
                                          <p:attrName>ppt_w</p:attrName>
                                        </p:attrNameLst>
                                      </p:cBhvr>
                                      <p:tavLst>
                                        <p:tav tm="0">
                                          <p:val>
                                            <p:fltVal val="0"/>
                                          </p:val>
                                        </p:tav>
                                        <p:tav tm="100000">
                                          <p:val>
                                            <p:strVal val="#ppt_w"/>
                                          </p:val>
                                        </p:tav>
                                      </p:tavLst>
                                    </p:anim>
                                    <p:anim calcmode="lin" valueType="num">
                                      <p:cBhvr>
                                        <p:cTn id="22" dur="1000" fill="hold"/>
                                        <p:tgtEl>
                                          <p:spTgt spid="56"/>
                                        </p:tgtEl>
                                        <p:attrNameLst>
                                          <p:attrName>ppt_h</p:attrName>
                                        </p:attrNameLst>
                                      </p:cBhvr>
                                      <p:tavLst>
                                        <p:tav tm="0">
                                          <p:val>
                                            <p:fltVal val="0"/>
                                          </p:val>
                                        </p:tav>
                                        <p:tav tm="100000">
                                          <p:val>
                                            <p:strVal val="#ppt_h"/>
                                          </p:val>
                                        </p:tav>
                                      </p:tavLst>
                                    </p:anim>
                                    <p:animEffect transition="in" filter="fade">
                                      <p:cBhvr>
                                        <p:cTn id="23" dur="1000"/>
                                        <p:tgtEl>
                                          <p:spTgt spid="56"/>
                                        </p:tgtEl>
                                      </p:cBhvr>
                                    </p:animEffect>
                                  </p:childTnLst>
                                </p:cTn>
                              </p:par>
                              <p:par>
                                <p:cTn id="24" presetID="53" presetClass="entr" presetSubtype="16" fill="hold" nodeType="withEffect">
                                  <p:stCondLst>
                                    <p:cond delay="0"/>
                                  </p:stCondLst>
                                  <p:childTnLst>
                                    <p:set>
                                      <p:cBhvr>
                                        <p:cTn id="25" dur="1" fill="hold">
                                          <p:stCondLst>
                                            <p:cond delay="0"/>
                                          </p:stCondLst>
                                        </p:cTn>
                                        <p:tgtEl>
                                          <p:spTgt spid="57"/>
                                        </p:tgtEl>
                                        <p:attrNameLst>
                                          <p:attrName>style.visibility</p:attrName>
                                        </p:attrNameLst>
                                      </p:cBhvr>
                                      <p:to>
                                        <p:strVal val="visible"/>
                                      </p:to>
                                    </p:set>
                                    <p:anim calcmode="lin" valueType="num">
                                      <p:cBhvr>
                                        <p:cTn id="26" dur="500" fill="hold"/>
                                        <p:tgtEl>
                                          <p:spTgt spid="57"/>
                                        </p:tgtEl>
                                        <p:attrNameLst>
                                          <p:attrName>ppt_w</p:attrName>
                                        </p:attrNameLst>
                                      </p:cBhvr>
                                      <p:tavLst>
                                        <p:tav tm="0">
                                          <p:val>
                                            <p:fltVal val="0"/>
                                          </p:val>
                                        </p:tav>
                                        <p:tav tm="100000">
                                          <p:val>
                                            <p:strVal val="#ppt_w"/>
                                          </p:val>
                                        </p:tav>
                                      </p:tavLst>
                                    </p:anim>
                                    <p:anim calcmode="lin" valueType="num">
                                      <p:cBhvr>
                                        <p:cTn id="27" dur="500" fill="hold"/>
                                        <p:tgtEl>
                                          <p:spTgt spid="57"/>
                                        </p:tgtEl>
                                        <p:attrNameLst>
                                          <p:attrName>ppt_h</p:attrName>
                                        </p:attrNameLst>
                                      </p:cBhvr>
                                      <p:tavLst>
                                        <p:tav tm="0">
                                          <p:val>
                                            <p:fltVal val="0"/>
                                          </p:val>
                                        </p:tav>
                                        <p:tav tm="100000">
                                          <p:val>
                                            <p:strVal val="#ppt_h"/>
                                          </p:val>
                                        </p:tav>
                                      </p:tavLst>
                                    </p:anim>
                                    <p:animEffect transition="in" filter="fade">
                                      <p:cBhvr>
                                        <p:cTn id="28" dur="500"/>
                                        <p:tgtEl>
                                          <p:spTgt spid="57"/>
                                        </p:tgtEl>
                                      </p:cBhvr>
                                    </p:animEffect>
                                  </p:childTnLst>
                                </p:cTn>
                              </p:par>
                              <p:par>
                                <p:cTn id="29" presetID="42" presetClass="path" presetSubtype="0" accel="50000" decel="50000" fill="hold" nodeType="withEffect">
                                  <p:stCondLst>
                                    <p:cond delay="1000"/>
                                  </p:stCondLst>
                                  <p:childTnLst>
                                    <p:animMotion origin="layout" path="M -2.29167E-6 4.44444E-6 L -2.29167E-6 0.63912 " pathEditMode="relative" rAng="0" ptsTypes="AA">
                                      <p:cBhvr>
                                        <p:cTn id="30" dur="500" fill="hold"/>
                                        <p:tgtEl>
                                          <p:spTgt spid="57"/>
                                        </p:tgtEl>
                                        <p:attrNameLst>
                                          <p:attrName>ppt_x</p:attrName>
                                          <p:attrName>ppt_y</p:attrName>
                                        </p:attrNameLst>
                                      </p:cBhvr>
                                      <p:rCtr x="0" y="31944"/>
                                    </p:animMotion>
                                  </p:childTnLst>
                                </p:cTn>
                              </p:par>
                              <p:par>
                                <p:cTn id="31" presetID="53" presetClass="entr" presetSubtype="16" fill="hold" nodeType="withEffect">
                                  <p:stCondLst>
                                    <p:cond delay="1000"/>
                                  </p:stCondLst>
                                  <p:childTnLst>
                                    <p:set>
                                      <p:cBhvr>
                                        <p:cTn id="32" dur="1" fill="hold">
                                          <p:stCondLst>
                                            <p:cond delay="0"/>
                                          </p:stCondLst>
                                        </p:cTn>
                                        <p:tgtEl>
                                          <p:spTgt spid="58"/>
                                        </p:tgtEl>
                                        <p:attrNameLst>
                                          <p:attrName>style.visibility</p:attrName>
                                        </p:attrNameLst>
                                      </p:cBhvr>
                                      <p:to>
                                        <p:strVal val="visible"/>
                                      </p:to>
                                    </p:set>
                                    <p:anim calcmode="lin" valueType="num">
                                      <p:cBhvr>
                                        <p:cTn id="33" dur="1000" fill="hold"/>
                                        <p:tgtEl>
                                          <p:spTgt spid="58"/>
                                        </p:tgtEl>
                                        <p:attrNameLst>
                                          <p:attrName>ppt_w</p:attrName>
                                        </p:attrNameLst>
                                      </p:cBhvr>
                                      <p:tavLst>
                                        <p:tav tm="0">
                                          <p:val>
                                            <p:fltVal val="0"/>
                                          </p:val>
                                        </p:tav>
                                        <p:tav tm="100000">
                                          <p:val>
                                            <p:strVal val="#ppt_w"/>
                                          </p:val>
                                        </p:tav>
                                      </p:tavLst>
                                    </p:anim>
                                    <p:anim calcmode="lin" valueType="num">
                                      <p:cBhvr>
                                        <p:cTn id="34" dur="1000" fill="hold"/>
                                        <p:tgtEl>
                                          <p:spTgt spid="58"/>
                                        </p:tgtEl>
                                        <p:attrNameLst>
                                          <p:attrName>ppt_h</p:attrName>
                                        </p:attrNameLst>
                                      </p:cBhvr>
                                      <p:tavLst>
                                        <p:tav tm="0">
                                          <p:val>
                                            <p:fltVal val="0"/>
                                          </p:val>
                                        </p:tav>
                                        <p:tav tm="100000">
                                          <p:val>
                                            <p:strVal val="#ppt_h"/>
                                          </p:val>
                                        </p:tav>
                                      </p:tavLst>
                                    </p:anim>
                                    <p:animEffect transition="in" filter="fade">
                                      <p:cBhvr>
                                        <p:cTn id="35" dur="1000"/>
                                        <p:tgtEl>
                                          <p:spTgt spid="58"/>
                                        </p:tgtEl>
                                      </p:cBhvr>
                                    </p:animEffect>
                                  </p:childTnLst>
                                </p:cTn>
                              </p:par>
                              <p:par>
                                <p:cTn id="36" presetID="42" presetClass="path" presetSubtype="0" accel="50000" decel="50000" fill="hold" nodeType="withEffect">
                                  <p:stCondLst>
                                    <p:cond delay="1000"/>
                                  </p:stCondLst>
                                  <p:childTnLst>
                                    <p:animMotion origin="layout" path="M 0.19745 -0.00069 L 1.84684E-6 -7.40741E-7 " pathEditMode="relative" rAng="0" ptsTypes="AA">
                                      <p:cBhvr>
                                        <p:cTn id="37" dur="1000" fill="hold"/>
                                        <p:tgtEl>
                                          <p:spTgt spid="58"/>
                                        </p:tgtEl>
                                        <p:attrNameLst>
                                          <p:attrName>ppt_x</p:attrName>
                                          <p:attrName>ppt_y</p:attrName>
                                        </p:attrNameLst>
                                      </p:cBhvr>
                                      <p:rCtr x="-9872" y="23"/>
                                    </p:animMotion>
                                  </p:childTnLst>
                                </p:cTn>
                              </p:par>
                              <p:par>
                                <p:cTn id="38" presetID="53" presetClass="entr" presetSubtype="16" fill="hold" grpId="0" nodeType="withEffect">
                                  <p:stCondLst>
                                    <p:cond delay="500"/>
                                  </p:stCondLst>
                                  <p:childTnLst>
                                    <p:set>
                                      <p:cBhvr>
                                        <p:cTn id="39" dur="1" fill="hold">
                                          <p:stCondLst>
                                            <p:cond delay="0"/>
                                          </p:stCondLst>
                                        </p:cTn>
                                        <p:tgtEl>
                                          <p:spTgt spid="2"/>
                                        </p:tgtEl>
                                        <p:attrNameLst>
                                          <p:attrName>style.visibility</p:attrName>
                                        </p:attrNameLst>
                                      </p:cBhvr>
                                      <p:to>
                                        <p:strVal val="visible"/>
                                      </p:to>
                                    </p:set>
                                    <p:anim calcmode="lin" valueType="num">
                                      <p:cBhvr>
                                        <p:cTn id="40" dur="500" fill="hold"/>
                                        <p:tgtEl>
                                          <p:spTgt spid="2"/>
                                        </p:tgtEl>
                                        <p:attrNameLst>
                                          <p:attrName>ppt_w</p:attrName>
                                        </p:attrNameLst>
                                      </p:cBhvr>
                                      <p:tavLst>
                                        <p:tav tm="0">
                                          <p:val>
                                            <p:fltVal val="0"/>
                                          </p:val>
                                        </p:tav>
                                        <p:tav tm="100000">
                                          <p:val>
                                            <p:strVal val="#ppt_w"/>
                                          </p:val>
                                        </p:tav>
                                      </p:tavLst>
                                    </p:anim>
                                    <p:anim calcmode="lin" valueType="num">
                                      <p:cBhvr>
                                        <p:cTn id="41" dur="500" fill="hold"/>
                                        <p:tgtEl>
                                          <p:spTgt spid="2"/>
                                        </p:tgtEl>
                                        <p:attrNameLst>
                                          <p:attrName>ppt_h</p:attrName>
                                        </p:attrNameLst>
                                      </p:cBhvr>
                                      <p:tavLst>
                                        <p:tav tm="0">
                                          <p:val>
                                            <p:fltVal val="0"/>
                                          </p:val>
                                        </p:tav>
                                        <p:tav tm="100000">
                                          <p:val>
                                            <p:strVal val="#ppt_h"/>
                                          </p:val>
                                        </p:tav>
                                      </p:tavLst>
                                    </p:anim>
                                    <p:animEffect transition="in" filter="fade">
                                      <p:cBhvr>
                                        <p:cTn id="4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CF8AAB-A872-4084-A23B-6F02918791DD}"/>
              </a:ext>
            </a:extLst>
          </p:cNvPr>
          <p:cNvSpPr>
            <a:spLocks noGrp="1"/>
          </p:cNvSpPr>
          <p:nvPr>
            <p:ph type="title"/>
          </p:nvPr>
        </p:nvSpPr>
        <p:spPr/>
        <p:txBody>
          <a:bodyPr/>
          <a:lstStyle/>
          <a:p>
            <a:r>
              <a:rPr lang="zh-CN" altLang="en-US" dirty="0"/>
              <a:t>（一）常量和变量</a:t>
            </a:r>
          </a:p>
        </p:txBody>
      </p:sp>
      <p:sp>
        <p:nvSpPr>
          <p:cNvPr id="3" name="内容占位符 2">
            <a:extLst>
              <a:ext uri="{FF2B5EF4-FFF2-40B4-BE49-F238E27FC236}">
                <a16:creationId xmlns:a16="http://schemas.microsoft.com/office/drawing/2014/main" id="{1A8016D1-8C21-427D-9753-C7A2C761FAEF}"/>
              </a:ext>
            </a:extLst>
          </p:cNvPr>
          <p:cNvSpPr>
            <a:spLocks noGrp="1"/>
          </p:cNvSpPr>
          <p:nvPr>
            <p:ph idx="1"/>
          </p:nvPr>
        </p:nvSpPr>
        <p:spPr>
          <a:xfrm>
            <a:off x="1522414" y="1905000"/>
            <a:ext cx="9144000" cy="4836368"/>
          </a:xfrm>
        </p:spPr>
        <p:txBody>
          <a:bodyPr/>
          <a:lstStyle/>
          <a:p>
            <a:r>
              <a:rPr lang="en-US" altLang="zh-CN" dirty="0"/>
              <a:t>1.</a:t>
            </a:r>
            <a:r>
              <a:rPr lang="zh-CN" altLang="en-US" dirty="0"/>
              <a:t>常量（在程序运行当中其值不能被改变的量）</a:t>
            </a:r>
            <a:endParaRPr lang="en-US" altLang="zh-CN" dirty="0"/>
          </a:p>
          <a:p>
            <a:r>
              <a:rPr lang="en-US" altLang="zh-CN" dirty="0"/>
              <a:t>          </a:t>
            </a:r>
            <a:r>
              <a:rPr lang="zh-CN" altLang="en-US" dirty="0"/>
              <a:t>（</a:t>
            </a:r>
            <a:r>
              <a:rPr lang="en-US" altLang="zh-CN" dirty="0"/>
              <a:t>a</a:t>
            </a:r>
            <a:r>
              <a:rPr lang="zh-CN" altLang="en-US" dirty="0"/>
              <a:t>）整型常量 </a:t>
            </a:r>
            <a:r>
              <a:rPr lang="en-US" altLang="zh-CN" dirty="0" err="1"/>
              <a:t>eg</a:t>
            </a:r>
            <a:r>
              <a:rPr lang="zh-CN" altLang="en-US" dirty="0"/>
              <a:t>：</a:t>
            </a:r>
            <a:r>
              <a:rPr lang="en-US" altLang="zh-CN" dirty="0"/>
              <a:t>1000</a:t>
            </a:r>
            <a:r>
              <a:rPr lang="zh-CN" altLang="en-US" dirty="0"/>
              <a:t>，</a:t>
            </a:r>
            <a:r>
              <a:rPr lang="en-US" altLang="zh-CN" dirty="0"/>
              <a:t>12345</a:t>
            </a:r>
            <a:r>
              <a:rPr lang="zh-CN" altLang="en-US" dirty="0"/>
              <a:t>，</a:t>
            </a:r>
            <a:r>
              <a:rPr lang="en-US" altLang="zh-CN" dirty="0"/>
              <a:t>0</a:t>
            </a:r>
            <a:r>
              <a:rPr lang="zh-CN" altLang="en-US" dirty="0"/>
              <a:t>，</a:t>
            </a:r>
            <a:r>
              <a:rPr lang="en-US" altLang="zh-CN" dirty="0"/>
              <a:t>-345……</a:t>
            </a:r>
          </a:p>
          <a:p>
            <a:r>
              <a:rPr lang="en-US" altLang="zh-CN" dirty="0"/>
              <a:t>            (b)  </a:t>
            </a:r>
            <a:r>
              <a:rPr lang="zh-CN" altLang="en-US" dirty="0"/>
              <a:t>实型常量</a:t>
            </a:r>
            <a:r>
              <a:rPr lang="en-US" altLang="zh-CN" dirty="0"/>
              <a:t>1.</a:t>
            </a:r>
            <a:r>
              <a:rPr lang="zh-CN" altLang="en-US" dirty="0"/>
              <a:t>十进制小数</a:t>
            </a:r>
            <a:r>
              <a:rPr lang="en-US" altLang="zh-CN" dirty="0" err="1"/>
              <a:t>eg</a:t>
            </a:r>
            <a:r>
              <a:rPr lang="zh-CN" altLang="en-US" dirty="0"/>
              <a:t>：</a:t>
            </a:r>
            <a:r>
              <a:rPr lang="en-US" altLang="zh-CN" dirty="0"/>
              <a:t>123.456</a:t>
            </a:r>
            <a:r>
              <a:rPr lang="zh-CN" altLang="en-US" dirty="0"/>
              <a:t>，</a:t>
            </a:r>
            <a:r>
              <a:rPr lang="en-US" altLang="zh-CN" dirty="0"/>
              <a:t>0.0</a:t>
            </a:r>
            <a:r>
              <a:rPr lang="zh-CN" altLang="en-US" dirty="0"/>
              <a:t>，</a:t>
            </a:r>
            <a:r>
              <a:rPr lang="en-US" altLang="zh-CN" dirty="0"/>
              <a:t>12.0……</a:t>
            </a:r>
          </a:p>
          <a:p>
            <a:r>
              <a:rPr lang="en-US" altLang="zh-CN" dirty="0"/>
              <a:t>                                2.</a:t>
            </a:r>
            <a:r>
              <a:rPr lang="zh-CN" altLang="en-US" dirty="0"/>
              <a:t>指数形式</a:t>
            </a:r>
            <a:r>
              <a:rPr lang="en-US" altLang="zh-CN" dirty="0" err="1"/>
              <a:t>eg</a:t>
            </a:r>
            <a:r>
              <a:rPr lang="zh-CN" altLang="en-US" dirty="0"/>
              <a:t>：</a:t>
            </a:r>
            <a:r>
              <a:rPr lang="en-US" altLang="zh-CN" dirty="0"/>
              <a:t>12.34e3==(12.34*10 3)</a:t>
            </a:r>
          </a:p>
          <a:p>
            <a:r>
              <a:rPr lang="en-US" altLang="zh-CN" dirty="0"/>
              <a:t>                                        </a:t>
            </a:r>
            <a:r>
              <a:rPr lang="zh-CN" altLang="en-US" dirty="0"/>
              <a:t>注：</a:t>
            </a:r>
            <a:r>
              <a:rPr lang="en-US" altLang="zh-CN" dirty="0"/>
              <a:t>e</a:t>
            </a:r>
            <a:r>
              <a:rPr lang="zh-CN" altLang="en-US" dirty="0"/>
              <a:t>、</a:t>
            </a:r>
            <a:r>
              <a:rPr lang="en-US" altLang="zh-CN" dirty="0"/>
              <a:t>E</a:t>
            </a:r>
            <a:r>
              <a:rPr lang="zh-CN" altLang="en-US" dirty="0"/>
              <a:t>代表以</a:t>
            </a:r>
            <a:r>
              <a:rPr lang="en-US" altLang="zh-CN" dirty="0"/>
              <a:t>10</a:t>
            </a:r>
            <a:r>
              <a:rPr lang="zh-CN" altLang="en-US" dirty="0"/>
              <a:t>为底的指数</a:t>
            </a:r>
            <a:endParaRPr lang="en-US" altLang="zh-CN" dirty="0"/>
          </a:p>
          <a:p>
            <a:r>
              <a:rPr lang="en-US" altLang="zh-CN" dirty="0"/>
              <a:t>          </a:t>
            </a:r>
            <a:r>
              <a:rPr lang="zh-CN" altLang="en-US" dirty="0"/>
              <a:t>（</a:t>
            </a:r>
            <a:r>
              <a:rPr lang="en-US" altLang="zh-CN" dirty="0"/>
              <a:t>c</a:t>
            </a:r>
            <a:r>
              <a:rPr lang="zh-CN" altLang="en-US" dirty="0"/>
              <a:t>）字符常量</a:t>
            </a:r>
            <a:r>
              <a:rPr lang="en-US" altLang="zh-CN" dirty="0"/>
              <a:t>1.</a:t>
            </a:r>
            <a:r>
              <a:rPr lang="zh-CN" altLang="en-US" dirty="0"/>
              <a:t>普通字符</a:t>
            </a:r>
            <a:r>
              <a:rPr lang="en-US" altLang="zh-CN" dirty="0" err="1"/>
              <a:t>eg</a:t>
            </a:r>
            <a:r>
              <a:rPr lang="zh-CN" altLang="en-US" dirty="0"/>
              <a:t>：‘</a:t>
            </a:r>
            <a:r>
              <a:rPr lang="en-US" altLang="zh-CN" dirty="0"/>
              <a:t>a’, ’z’, ’3’, ’?’, ’ #’……..</a:t>
            </a:r>
          </a:p>
          <a:p>
            <a:r>
              <a:rPr lang="en-US" altLang="zh-CN" dirty="0"/>
              <a:t>                                        </a:t>
            </a:r>
            <a:r>
              <a:rPr lang="zh-CN" altLang="en-US" dirty="0"/>
              <a:t>注：字符常量存储在计算机中存储单元中不是存储字符本身而是以其代码的</a:t>
            </a:r>
            <a:r>
              <a:rPr lang="en-US" altLang="zh-CN" dirty="0"/>
              <a:t>ASC11</a:t>
            </a:r>
            <a:r>
              <a:rPr lang="zh-CN" altLang="en-US" dirty="0"/>
              <a:t>存储的</a:t>
            </a:r>
            <a:endParaRPr lang="en-US" altLang="zh-CN" dirty="0"/>
          </a:p>
          <a:p>
            <a:r>
              <a:rPr lang="en-US" altLang="zh-CN" dirty="0"/>
              <a:t>                                                                        </a:t>
            </a:r>
            <a:r>
              <a:rPr lang="en-US" altLang="zh-CN" dirty="0" err="1"/>
              <a:t>eg</a:t>
            </a:r>
            <a:r>
              <a:rPr lang="zh-CN" altLang="en-US" dirty="0"/>
              <a:t>：‘</a:t>
            </a:r>
            <a:r>
              <a:rPr lang="en-US" altLang="zh-CN" dirty="0"/>
              <a:t>a</a:t>
            </a:r>
            <a:r>
              <a:rPr lang="zh-CN" altLang="en-US" dirty="0"/>
              <a:t>’</a:t>
            </a:r>
            <a:r>
              <a:rPr lang="en-US" altLang="zh-CN" dirty="0"/>
              <a:t>=97</a:t>
            </a:r>
            <a:endParaRPr lang="zh-CN" altLang="en-US" dirty="0"/>
          </a:p>
        </p:txBody>
      </p:sp>
    </p:spTree>
    <p:extLst>
      <p:ext uri="{BB962C8B-B14F-4D97-AF65-F5344CB8AC3E}">
        <p14:creationId xmlns:p14="http://schemas.microsoft.com/office/powerpoint/2010/main" val="3006970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A97B3D-77CC-4D69-895A-4EA1103BEF43}"/>
              </a:ext>
            </a:extLst>
          </p:cNvPr>
          <p:cNvSpPr>
            <a:spLocks noGrp="1"/>
          </p:cNvSpPr>
          <p:nvPr>
            <p:ph type="title"/>
          </p:nvPr>
        </p:nvSpPr>
        <p:spPr/>
        <p:txBody>
          <a:bodyPr/>
          <a:lstStyle/>
          <a:p>
            <a:r>
              <a:rPr lang="zh-CN" altLang="en-US" dirty="0"/>
              <a:t>百度百科 </a:t>
            </a:r>
          </a:p>
        </p:txBody>
      </p:sp>
      <p:pic>
        <p:nvPicPr>
          <p:cNvPr id="5" name="内容占位符 4">
            <a:extLst>
              <a:ext uri="{FF2B5EF4-FFF2-40B4-BE49-F238E27FC236}">
                <a16:creationId xmlns:a16="http://schemas.microsoft.com/office/drawing/2014/main" id="{D725625A-3FA1-4D99-B14A-7CB9AEA2FB1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3346385"/>
            <a:ext cx="12313459" cy="3573016"/>
          </a:xfrm>
        </p:spPr>
      </p:pic>
    </p:spTree>
    <p:extLst>
      <p:ext uri="{BB962C8B-B14F-4D97-AF65-F5344CB8AC3E}">
        <p14:creationId xmlns:p14="http://schemas.microsoft.com/office/powerpoint/2010/main" val="1219704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AA1A5EB9-BAA8-4920-94DB-4FBFA139CDDA}"/>
              </a:ext>
            </a:extLst>
          </p:cNvPr>
          <p:cNvSpPr>
            <a:spLocks noGrp="1"/>
          </p:cNvSpPr>
          <p:nvPr>
            <p:ph idx="1"/>
          </p:nvPr>
        </p:nvSpPr>
        <p:spPr>
          <a:xfrm>
            <a:off x="1522414" y="260648"/>
            <a:ext cx="9144000" cy="5911552"/>
          </a:xfrm>
        </p:spPr>
        <p:txBody>
          <a:bodyPr/>
          <a:lstStyle/>
          <a:p>
            <a:r>
              <a:rPr lang="en-US" altLang="zh-CN" dirty="0"/>
              <a:t>                                 2.</a:t>
            </a:r>
            <a:r>
              <a:rPr lang="zh-CN" altLang="en-US" dirty="0"/>
              <a:t>转义字符：以‘</a:t>
            </a:r>
            <a:r>
              <a:rPr lang="en-US" altLang="zh-CN" dirty="0"/>
              <a:t>\</a:t>
            </a:r>
            <a:r>
              <a:rPr lang="zh-CN" altLang="en-US" dirty="0"/>
              <a:t>’</a:t>
            </a:r>
            <a:r>
              <a:rPr lang="en-US" altLang="zh-CN" dirty="0"/>
              <a:t>,</a:t>
            </a:r>
            <a:r>
              <a:rPr lang="zh-CN" altLang="en-US" dirty="0"/>
              <a:t>开头的字符序列</a:t>
            </a:r>
            <a:endParaRPr lang="en-US" altLang="zh-CN" dirty="0"/>
          </a:p>
          <a:p>
            <a:r>
              <a:rPr lang="en-US" altLang="zh-CN" dirty="0"/>
              <a:t>          </a:t>
            </a:r>
            <a:r>
              <a:rPr lang="en-US" altLang="zh-CN" dirty="0" err="1"/>
              <a:t>eg</a:t>
            </a:r>
            <a:r>
              <a:rPr lang="zh-CN" altLang="en-US" dirty="0"/>
              <a:t>：‘</a:t>
            </a:r>
            <a:r>
              <a:rPr lang="en-US" altLang="zh-CN" dirty="0"/>
              <a:t>\n</a:t>
            </a:r>
            <a:r>
              <a:rPr lang="zh-CN" altLang="en-US" dirty="0"/>
              <a:t>’，  ‘</a:t>
            </a:r>
            <a:r>
              <a:rPr lang="en-US" altLang="zh-CN" dirty="0"/>
              <a:t>\f</a:t>
            </a:r>
            <a:r>
              <a:rPr lang="zh-CN" altLang="en-US" dirty="0"/>
              <a:t>’，   ‘</a:t>
            </a:r>
            <a:r>
              <a:rPr lang="en-US" altLang="zh-CN" dirty="0"/>
              <a:t>\t</a:t>
            </a:r>
            <a:r>
              <a:rPr lang="zh-CN" altLang="en-US" dirty="0"/>
              <a:t>’</a:t>
            </a:r>
            <a:r>
              <a:rPr lang="en-US" altLang="zh-CN" dirty="0"/>
              <a:t>………..</a:t>
            </a:r>
          </a:p>
          <a:p>
            <a:endParaRPr lang="en-US" altLang="zh-CN" dirty="0"/>
          </a:p>
          <a:p>
            <a:r>
              <a:rPr lang="en-US" altLang="zh-CN" dirty="0"/>
              <a:t>(d)</a:t>
            </a:r>
            <a:r>
              <a:rPr lang="zh-CN" altLang="en-US" dirty="0"/>
              <a:t>字符串常量 注：用双撇号括开</a:t>
            </a:r>
            <a:endParaRPr lang="en-US" altLang="zh-CN" dirty="0"/>
          </a:p>
          <a:p>
            <a:pPr marL="0" indent="0">
              <a:buNone/>
            </a:pPr>
            <a:r>
              <a:rPr lang="zh-CN" altLang="en-US" dirty="0"/>
              <a:t> （</a:t>
            </a:r>
            <a:r>
              <a:rPr lang="en-US" altLang="zh-CN" dirty="0"/>
              <a:t>e</a:t>
            </a:r>
            <a:r>
              <a:rPr lang="zh-CN" altLang="en-US" dirty="0"/>
              <a:t>）符号常量：用</a:t>
            </a:r>
            <a:r>
              <a:rPr lang="en-US" altLang="zh-CN" dirty="0"/>
              <a:t>#define</a:t>
            </a:r>
            <a:r>
              <a:rPr lang="zh-CN" altLang="en-US" dirty="0"/>
              <a:t>指令指定，指定用一个符号名称代表一个常量   </a:t>
            </a:r>
            <a:r>
              <a:rPr lang="en-US" altLang="zh-CN" dirty="0" err="1"/>
              <a:t>eg</a:t>
            </a:r>
            <a:r>
              <a:rPr lang="zh-CN" altLang="en-US" dirty="0"/>
              <a:t>：</a:t>
            </a:r>
            <a:r>
              <a:rPr lang="en-US" altLang="zh-CN" dirty="0"/>
              <a:t>#define PI 3.1415</a:t>
            </a:r>
          </a:p>
          <a:p>
            <a:pPr marL="0" indent="0">
              <a:buNone/>
            </a:pPr>
            <a:r>
              <a:rPr lang="en-US" altLang="zh-CN" dirty="0"/>
              <a:t>          </a:t>
            </a:r>
            <a:r>
              <a:rPr lang="zh-CN" altLang="en-US" dirty="0"/>
              <a:t>注：</a:t>
            </a:r>
            <a:r>
              <a:rPr lang="en-US" altLang="zh-CN" dirty="0"/>
              <a:t>1.</a:t>
            </a:r>
            <a:r>
              <a:rPr lang="zh-CN" altLang="en-US" dirty="0"/>
              <a:t>不是变量 </a:t>
            </a:r>
            <a:r>
              <a:rPr lang="en-US" altLang="zh-CN" dirty="0"/>
              <a:t>2.</a:t>
            </a:r>
            <a:r>
              <a:rPr lang="zh-CN" altLang="en-US" dirty="0"/>
              <a:t>不占内存 </a:t>
            </a:r>
            <a:r>
              <a:rPr lang="en-US" altLang="zh-CN" dirty="0"/>
              <a:t>3.</a:t>
            </a:r>
            <a:r>
              <a:rPr lang="zh-CN" altLang="en-US" dirty="0"/>
              <a:t>习惯用大写表示</a:t>
            </a:r>
            <a:endParaRPr lang="en-US" altLang="zh-CN" dirty="0"/>
          </a:p>
          <a:p>
            <a:pPr marL="0" indent="0">
              <a:buNone/>
            </a:pPr>
            <a:r>
              <a:rPr lang="en-US" altLang="zh-CN" dirty="0"/>
              <a:t>2.</a:t>
            </a:r>
            <a:r>
              <a:rPr lang="zh-CN" altLang="en-US" dirty="0"/>
              <a:t>变量：代表一个有名字的具有特定属性的一个存储单元用来存放数据也就是存放变量的值</a:t>
            </a:r>
            <a:endParaRPr lang="en-US" altLang="zh-CN" dirty="0"/>
          </a:p>
          <a:p>
            <a:pPr marL="0" indent="0">
              <a:buNone/>
            </a:pPr>
            <a:r>
              <a:rPr lang="en-US" altLang="zh-CN" dirty="0"/>
              <a:t>           **</a:t>
            </a:r>
            <a:r>
              <a:rPr lang="zh-CN" altLang="en-US" dirty="0"/>
              <a:t>*变量必须先定义后使用，指定变量的名字和类型</a:t>
            </a:r>
          </a:p>
        </p:txBody>
      </p:sp>
    </p:spTree>
    <p:extLst>
      <p:ext uri="{BB962C8B-B14F-4D97-AF65-F5344CB8AC3E}">
        <p14:creationId xmlns:p14="http://schemas.microsoft.com/office/powerpoint/2010/main" val="778662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447D17B-1B6D-4D4C-9083-0DE6AAD7C69F}"/>
              </a:ext>
            </a:extLst>
          </p:cNvPr>
          <p:cNvSpPr>
            <a:spLocks noGrp="1"/>
          </p:cNvSpPr>
          <p:nvPr>
            <p:ph idx="1"/>
          </p:nvPr>
        </p:nvSpPr>
        <p:spPr>
          <a:xfrm>
            <a:off x="1522414" y="188640"/>
            <a:ext cx="9144000" cy="6480720"/>
          </a:xfrm>
        </p:spPr>
        <p:txBody>
          <a:bodyPr/>
          <a:lstStyle/>
          <a:p>
            <a:r>
              <a:rPr lang="en-US" altLang="zh-CN" dirty="0"/>
              <a:t>3.</a:t>
            </a:r>
            <a:r>
              <a:rPr lang="zh-CN" altLang="en-US" dirty="0"/>
              <a:t>常变量</a:t>
            </a:r>
            <a:r>
              <a:rPr lang="en-US" altLang="zh-CN" dirty="0"/>
              <a:t>   </a:t>
            </a:r>
            <a:r>
              <a:rPr lang="en-US" altLang="zh-CN" dirty="0" err="1"/>
              <a:t>eg</a:t>
            </a:r>
            <a:r>
              <a:rPr lang="zh-CN" altLang="en-US" dirty="0"/>
              <a:t>：</a:t>
            </a:r>
            <a:r>
              <a:rPr lang="en-US" altLang="zh-CN" dirty="0"/>
              <a:t>const int a(</a:t>
            </a:r>
            <a:r>
              <a:rPr lang="zh-CN" altLang="en-US" dirty="0"/>
              <a:t>整形变量</a:t>
            </a:r>
            <a:r>
              <a:rPr lang="en-US" altLang="zh-CN" dirty="0"/>
              <a:t>)=3</a:t>
            </a:r>
            <a:r>
              <a:rPr lang="zh-CN" altLang="en-US" dirty="0"/>
              <a:t>（指定的值为</a:t>
            </a:r>
            <a:r>
              <a:rPr lang="en-US" altLang="zh-CN" dirty="0"/>
              <a:t>3</a:t>
            </a:r>
            <a:r>
              <a:rPr lang="zh-CN" altLang="en-US" dirty="0"/>
              <a:t>在变量存在的期间其值不能改变）</a:t>
            </a:r>
            <a:endParaRPr lang="en-US" altLang="zh-CN" dirty="0"/>
          </a:p>
          <a:p>
            <a:r>
              <a:rPr lang="en-US" altLang="zh-CN" dirty="0"/>
              <a:t>                                </a:t>
            </a:r>
            <a:r>
              <a:rPr lang="zh-CN" altLang="en-US" dirty="0"/>
              <a:t>注：有名字有类型占存储单元不允许改变</a:t>
            </a:r>
            <a:endParaRPr lang="en-US" altLang="zh-CN" dirty="0"/>
          </a:p>
          <a:p>
            <a:r>
              <a:rPr lang="en-US" altLang="zh-CN" dirty="0"/>
              <a:t>                     </a:t>
            </a:r>
            <a:r>
              <a:rPr lang="zh-CN" altLang="en-US" dirty="0"/>
              <a:t>同理 常量：无名字的不变量</a:t>
            </a:r>
            <a:endParaRPr lang="en-US" altLang="zh-CN" dirty="0"/>
          </a:p>
          <a:p>
            <a:r>
              <a:rPr lang="en-US" altLang="zh-CN" dirty="0"/>
              <a:t>                             </a:t>
            </a:r>
            <a:r>
              <a:rPr lang="zh-CN" altLang="en-US" dirty="0"/>
              <a:t>用处：有名字便于在程序中引用常变量具有  符号常量的优点使用方便</a:t>
            </a:r>
            <a:endParaRPr lang="en-US" altLang="zh-CN" dirty="0"/>
          </a:p>
          <a:p>
            <a:r>
              <a:rPr lang="en-US" altLang="zh-CN" dirty="0"/>
              <a:t>4.</a:t>
            </a:r>
            <a:r>
              <a:rPr lang="zh-CN" altLang="en-US" dirty="0"/>
              <a:t>标识符 ：对变量符号常量名、函数、数组等命名的有效字符序列成为标识符  </a:t>
            </a:r>
            <a:r>
              <a:rPr lang="en-US" altLang="zh-CN" dirty="0" err="1"/>
              <a:t>eg</a:t>
            </a:r>
            <a:r>
              <a:rPr lang="zh-CN" altLang="en-US" dirty="0"/>
              <a:t>：</a:t>
            </a:r>
            <a:r>
              <a:rPr lang="en-US" altLang="zh-CN" dirty="0"/>
              <a:t>PI</a:t>
            </a:r>
            <a:r>
              <a:rPr lang="zh-CN" altLang="en-US" dirty="0"/>
              <a:t>，</a:t>
            </a:r>
            <a:r>
              <a:rPr lang="en-US" altLang="zh-CN" dirty="0" err="1"/>
              <a:t>printf</a:t>
            </a:r>
            <a:r>
              <a:rPr lang="zh-CN" altLang="en-US" dirty="0"/>
              <a:t>，</a:t>
            </a:r>
            <a:r>
              <a:rPr lang="en-US" altLang="zh-CN" dirty="0"/>
              <a:t>sum</a:t>
            </a:r>
            <a:r>
              <a:rPr lang="zh-CN" altLang="en-US" dirty="0"/>
              <a:t>，</a:t>
            </a:r>
            <a:r>
              <a:rPr lang="en-US" altLang="zh-CN" dirty="0"/>
              <a:t>class…….</a:t>
            </a:r>
          </a:p>
          <a:p>
            <a:r>
              <a:rPr lang="en-US" altLang="zh-CN" dirty="0"/>
              <a:t>                 </a:t>
            </a:r>
            <a:r>
              <a:rPr lang="zh-CN" altLang="en-US" dirty="0"/>
              <a:t>注：标识符由字母、数字、下划线</a:t>
            </a:r>
            <a:r>
              <a:rPr lang="en-US" altLang="zh-CN" dirty="0"/>
              <a:t>3</a:t>
            </a:r>
            <a:r>
              <a:rPr lang="zh-CN" altLang="en-US" dirty="0"/>
              <a:t>种字符组成、</a:t>
            </a:r>
            <a:endParaRPr lang="en-US" altLang="zh-CN" dirty="0"/>
          </a:p>
          <a:p>
            <a:r>
              <a:rPr lang="en-US" altLang="zh-CN" dirty="0"/>
              <a:t>                        </a:t>
            </a:r>
            <a:r>
              <a:rPr lang="zh-CN" altLang="en-US" dirty="0"/>
              <a:t>且第一个必须为字母或下划线，大小写非同一标识符</a:t>
            </a:r>
            <a:endParaRPr lang="en-US" altLang="zh-CN" dirty="0"/>
          </a:p>
        </p:txBody>
      </p:sp>
    </p:spTree>
    <p:extLst>
      <p:ext uri="{BB962C8B-B14F-4D97-AF65-F5344CB8AC3E}">
        <p14:creationId xmlns:p14="http://schemas.microsoft.com/office/powerpoint/2010/main" val="4112837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63AE40-AC50-4302-BF6C-A9CE39481CA8}"/>
              </a:ext>
            </a:extLst>
          </p:cNvPr>
          <p:cNvSpPr>
            <a:spLocks noGrp="1"/>
          </p:cNvSpPr>
          <p:nvPr>
            <p:ph type="title"/>
          </p:nvPr>
        </p:nvSpPr>
        <p:spPr/>
        <p:txBody>
          <a:bodyPr>
            <a:normAutofit fontScale="90000"/>
          </a:bodyPr>
          <a:lstStyle/>
          <a:p>
            <a:r>
              <a:rPr lang="zh-CN" altLang="en-US" dirty="0"/>
              <a:t>（二）数据类型</a:t>
            </a:r>
            <a:br>
              <a:rPr lang="en-US" altLang="zh-CN" dirty="0"/>
            </a:br>
            <a:r>
              <a:rPr lang="en-US" altLang="zh-CN" dirty="0"/>
              <a:t>           c</a:t>
            </a:r>
            <a:r>
              <a:rPr lang="zh-CN" altLang="en-US" dirty="0"/>
              <a:t>语言要求在定义所有的变量时都要指定变量的类型</a:t>
            </a:r>
          </a:p>
        </p:txBody>
      </p:sp>
      <p:sp>
        <p:nvSpPr>
          <p:cNvPr id="3" name="内容占位符 2">
            <a:extLst>
              <a:ext uri="{FF2B5EF4-FFF2-40B4-BE49-F238E27FC236}">
                <a16:creationId xmlns:a16="http://schemas.microsoft.com/office/drawing/2014/main" id="{3F74B924-7340-4930-AF0F-CE05F74A88CB}"/>
              </a:ext>
            </a:extLst>
          </p:cNvPr>
          <p:cNvSpPr>
            <a:spLocks noGrp="1"/>
          </p:cNvSpPr>
          <p:nvPr>
            <p:ph idx="1"/>
          </p:nvPr>
        </p:nvSpPr>
        <p:spPr>
          <a:xfrm>
            <a:off x="1522414" y="2996952"/>
            <a:ext cx="9144000" cy="3175248"/>
          </a:xfrm>
        </p:spPr>
        <p:txBody>
          <a:bodyPr/>
          <a:lstStyle/>
          <a:p>
            <a:r>
              <a:rPr lang="zh-CN" altLang="en-US" dirty="0"/>
              <a:t>数学运算是绝对准确</a:t>
            </a:r>
            <a:r>
              <a:rPr lang="en-US" altLang="zh-CN" dirty="0"/>
              <a:t>-&gt;</a:t>
            </a:r>
            <a:r>
              <a:rPr lang="zh-CN" altLang="en-US" dirty="0"/>
              <a:t>抽象</a:t>
            </a:r>
            <a:r>
              <a:rPr lang="en-US" altLang="zh-CN" dirty="0"/>
              <a:t>-&gt;</a:t>
            </a:r>
            <a:r>
              <a:rPr lang="zh-CN" altLang="en-US" dirty="0"/>
              <a:t>数与数的运算抽象</a:t>
            </a:r>
            <a:endParaRPr lang="en-US" altLang="zh-CN" dirty="0"/>
          </a:p>
          <a:p>
            <a:r>
              <a:rPr lang="zh-CN" altLang="en-US" dirty="0"/>
              <a:t>而在计算机中   数据</a:t>
            </a:r>
            <a:r>
              <a:rPr lang="en-US" altLang="zh-CN" dirty="0"/>
              <a:t>-&gt;</a:t>
            </a:r>
            <a:r>
              <a:rPr lang="zh-CN" altLang="en-US" dirty="0"/>
              <a:t>存储单元中（具体存在）有字节的限制</a:t>
            </a:r>
            <a:endParaRPr lang="en-US" altLang="zh-CN" dirty="0"/>
          </a:p>
          <a:p>
            <a:r>
              <a:rPr lang="en-US" altLang="zh-CN" dirty="0"/>
              <a:t>                        </a:t>
            </a:r>
            <a:r>
              <a:rPr lang="zh-CN" altLang="en-US" dirty="0"/>
              <a:t>所以要指定数据类型</a:t>
            </a:r>
            <a:endParaRPr lang="en-US" altLang="zh-CN" dirty="0"/>
          </a:p>
          <a:p>
            <a:r>
              <a:rPr lang="en-US" altLang="zh-CN" dirty="0"/>
              <a:t>                   </a:t>
            </a:r>
            <a:r>
              <a:rPr lang="en-US" altLang="zh-CN" dirty="0" err="1"/>
              <a:t>eg</a:t>
            </a:r>
            <a:r>
              <a:rPr lang="zh-CN" altLang="en-US" dirty="0"/>
              <a:t>：</a:t>
            </a:r>
            <a:r>
              <a:rPr lang="en-US" altLang="zh-CN" dirty="0" err="1"/>
              <a:t>printf</a:t>
            </a:r>
            <a:r>
              <a:rPr lang="en-US" altLang="zh-CN" dirty="0"/>
              <a:t>(“%f”,1.0/3.0);</a:t>
            </a:r>
          </a:p>
          <a:p>
            <a:r>
              <a:rPr lang="en-US" altLang="zh-CN" dirty="0"/>
              <a:t>                          </a:t>
            </a:r>
            <a:r>
              <a:rPr lang="zh-CN" altLang="en-US" dirty="0"/>
              <a:t>得到</a:t>
            </a:r>
            <a:r>
              <a:rPr lang="en-US" altLang="zh-CN" dirty="0"/>
              <a:t>0.333333 </a:t>
            </a:r>
            <a:r>
              <a:rPr lang="zh-CN" altLang="en-US" dirty="0"/>
              <a:t>不是无穷的小数</a:t>
            </a:r>
            <a:endParaRPr lang="en-US" altLang="zh-CN" dirty="0"/>
          </a:p>
        </p:txBody>
      </p:sp>
      <p:sp>
        <p:nvSpPr>
          <p:cNvPr id="4" name="标题 1">
            <a:extLst>
              <a:ext uri="{FF2B5EF4-FFF2-40B4-BE49-F238E27FC236}">
                <a16:creationId xmlns:a16="http://schemas.microsoft.com/office/drawing/2014/main" id="{5EC987CE-ABD1-43AA-906C-F9272E671782}"/>
              </a:ext>
            </a:extLst>
          </p:cNvPr>
          <p:cNvSpPr txBox="1">
            <a:spLocks/>
          </p:cNvSpPr>
          <p:nvPr/>
        </p:nvSpPr>
        <p:spPr>
          <a:xfrm>
            <a:off x="1485900" y="1295400"/>
            <a:ext cx="9143998" cy="10207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icrosoft YaHei UI" panose="020B0503020204020204" pitchFamily="34" charset="-122"/>
                <a:ea typeface="Microsoft YaHei UI" panose="020B0503020204020204" pitchFamily="34" charset="-122"/>
                <a:cs typeface="+mj-cs"/>
              </a:defRPr>
            </a:lvl1pPr>
          </a:lstStyle>
          <a:p>
            <a:r>
              <a:rPr lang="zh-CN" altLang="en-US" dirty="0"/>
              <a:t>思考：为什么在计算机运算时，要指定数据的类型呢？</a:t>
            </a:r>
          </a:p>
        </p:txBody>
      </p:sp>
    </p:spTree>
    <p:extLst>
      <p:ext uri="{BB962C8B-B14F-4D97-AF65-F5344CB8AC3E}">
        <p14:creationId xmlns:p14="http://schemas.microsoft.com/office/powerpoint/2010/main" val="981876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 calcmode="lin" valueType="num">
                                      <p:cBhvr>
                                        <p:cTn id="21"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23" dur="500"/>
                                        <p:tgtEl>
                                          <p:spTgt spid="3">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3">
                                            <p:txEl>
                                              <p:pRg st="1" end="1"/>
                                            </p:txEl>
                                          </p:spTgt>
                                        </p:tgtEl>
                                        <p:attrNameLst>
                                          <p:attrName>style.visibility</p:attrName>
                                        </p:attrNameLst>
                                      </p:cBhvr>
                                      <p:to>
                                        <p:strVal val="visible"/>
                                      </p:to>
                                    </p:set>
                                    <p:anim calcmode="lin" valueType="num">
                                      <p:cBhvr>
                                        <p:cTn id="28"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30" dur="500"/>
                                        <p:tgtEl>
                                          <p:spTgt spid="3">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anim calcmode="lin" valueType="num">
                                      <p:cBhvr>
                                        <p:cTn id="35"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36"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37" dur="500"/>
                                        <p:tgtEl>
                                          <p:spTgt spid="3">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3">
                                            <p:txEl>
                                              <p:pRg st="3" end="3"/>
                                            </p:txEl>
                                          </p:spTgt>
                                        </p:tgtEl>
                                        <p:attrNameLst>
                                          <p:attrName>style.visibility</p:attrName>
                                        </p:attrNameLst>
                                      </p:cBhvr>
                                      <p:to>
                                        <p:strVal val="visible"/>
                                      </p:to>
                                    </p:set>
                                    <p:anim calcmode="lin" valueType="num">
                                      <p:cBhvr>
                                        <p:cTn id="42"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43"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44" dur="500"/>
                                        <p:tgtEl>
                                          <p:spTgt spid="3">
                                            <p:txEl>
                                              <p:pRg st="3" end="3"/>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3">
                                            <p:txEl>
                                              <p:pRg st="4" end="4"/>
                                            </p:txEl>
                                          </p:spTgt>
                                        </p:tgtEl>
                                        <p:attrNameLst>
                                          <p:attrName>style.visibility</p:attrName>
                                        </p:attrNameLst>
                                      </p:cBhvr>
                                      <p:to>
                                        <p:strVal val="visible"/>
                                      </p:to>
                                    </p:set>
                                    <p:anim calcmode="lin" valueType="num">
                                      <p:cBhvr>
                                        <p:cTn id="49"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50"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5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DD31E1-1552-4824-842E-477A25F0FA7F}"/>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554EE027-DF68-46C3-A8CE-82C084D3AE9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177"/>
            <a:ext cx="11495012" cy="6905961"/>
          </a:xfrm>
        </p:spPr>
      </p:pic>
    </p:spTree>
    <p:extLst>
      <p:ext uri="{BB962C8B-B14F-4D97-AF65-F5344CB8AC3E}">
        <p14:creationId xmlns:p14="http://schemas.microsoft.com/office/powerpoint/2010/main" val="1565964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1A9D10-9106-4843-8830-86D8707B5657}"/>
              </a:ext>
            </a:extLst>
          </p:cNvPr>
          <p:cNvSpPr>
            <a:spLocks noGrp="1"/>
          </p:cNvSpPr>
          <p:nvPr>
            <p:ph type="title"/>
          </p:nvPr>
        </p:nvSpPr>
        <p:spPr/>
        <p:txBody>
          <a:bodyPr/>
          <a:lstStyle/>
          <a:p>
            <a:endParaRPr lang="zh-CN" altLang="en-US"/>
          </a:p>
        </p:txBody>
      </p:sp>
      <p:pic>
        <p:nvPicPr>
          <p:cNvPr id="4" name="内容占位符 3">
            <a:extLst>
              <a:ext uri="{FF2B5EF4-FFF2-40B4-BE49-F238E27FC236}">
                <a16:creationId xmlns:a16="http://schemas.microsoft.com/office/drawing/2014/main" id="{3397F8F2-77F2-4182-BA62-A827E4A2EE3A}"/>
              </a:ext>
            </a:extLst>
          </p:cNvPr>
          <p:cNvPicPr>
            <a:picLocks noGrp="1" noChangeAspect="1"/>
          </p:cNvPicPr>
          <p:nvPr>
            <p:ph idx="1"/>
          </p:nvPr>
        </p:nvPicPr>
        <p:blipFill>
          <a:blip r:embed="rId2"/>
          <a:stretch>
            <a:fillRect/>
          </a:stretch>
        </p:blipFill>
        <p:spPr>
          <a:xfrm>
            <a:off x="7274" y="0"/>
            <a:ext cx="9543522" cy="6853750"/>
          </a:xfrm>
          <a:prstGeom prst="rect">
            <a:avLst/>
          </a:prstGeom>
        </p:spPr>
      </p:pic>
    </p:spTree>
    <p:extLst>
      <p:ext uri="{BB962C8B-B14F-4D97-AF65-F5344CB8AC3E}">
        <p14:creationId xmlns:p14="http://schemas.microsoft.com/office/powerpoint/2010/main" val="73184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458FAB-FEE6-47DF-9E62-BF2F0F62AD90}"/>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887D61D1-6E2F-4582-840D-A43C708268C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2184171" cy="5805264"/>
          </a:xfrm>
        </p:spPr>
      </p:pic>
    </p:spTree>
    <p:extLst>
      <p:ext uri="{BB962C8B-B14F-4D97-AF65-F5344CB8AC3E}">
        <p14:creationId xmlns:p14="http://schemas.microsoft.com/office/powerpoint/2010/main" val="3939288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A9AD45-385F-456C-AB4D-AA379E7F4C90}"/>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2FAF542D-36F7-4356-AB90-664F780C8F6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0376269" cy="6858000"/>
          </a:xfrm>
        </p:spPr>
      </p:pic>
    </p:spTree>
    <p:extLst>
      <p:ext uri="{BB962C8B-B14F-4D97-AF65-F5344CB8AC3E}">
        <p14:creationId xmlns:p14="http://schemas.microsoft.com/office/powerpoint/2010/main" val="2030090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 name="图片 56"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45051" y="3064156"/>
            <a:ext cx="3544749" cy="5433241"/>
          </a:xfrm>
          <a:prstGeom prst="rect">
            <a:avLst/>
          </a:prstGeom>
        </p:spPr>
      </p:pic>
      <p:pic>
        <p:nvPicPr>
          <p:cNvPr id="54" name="图片 53"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1781" y="2256229"/>
            <a:ext cx="2558316" cy="2558316"/>
          </a:xfrm>
          <a:prstGeom prst="rect">
            <a:avLst/>
          </a:prstGeom>
        </p:spPr>
      </p:pic>
      <p:pic>
        <p:nvPicPr>
          <p:cNvPr id="55" name="图片 54"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36822" y="2371270"/>
            <a:ext cx="2328234" cy="2328234"/>
          </a:xfrm>
          <a:prstGeom prst="rect">
            <a:avLst/>
          </a:prstGeom>
        </p:spPr>
      </p:pic>
      <p:sp>
        <p:nvSpPr>
          <p:cNvPr id="2" name="椭圆 1"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2239164" y="2573613"/>
            <a:ext cx="1923549" cy="1923549"/>
          </a:xfrm>
          <a:prstGeom prst="ellipse">
            <a:avLst/>
          </a:prstGeom>
          <a:solidFill>
            <a:srgbClr val="64CADE">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srgbClr val="A0DAE4"/>
              </a:solidFill>
              <a:latin typeface="Calibri"/>
              <a:ea typeface="宋体" panose="02010600030101010101" pitchFamily="2" charset="-122"/>
            </a:endParaRPr>
          </a:p>
        </p:txBody>
      </p:sp>
      <p:sp>
        <p:nvSpPr>
          <p:cNvPr id="56" name="矩形 55"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2387466" y="2773503"/>
            <a:ext cx="1626946" cy="1446173"/>
          </a:xfrm>
          <a:prstGeom prst="rect">
            <a:avLst/>
          </a:prstGeom>
          <a:ln>
            <a:noFill/>
          </a:ln>
        </p:spPr>
        <p:txBody>
          <a:bodyPr wrap="none">
            <a:spAutoFit/>
          </a:bodyPr>
          <a:lstStyle/>
          <a:p>
            <a:pPr algn="ctr" defTabSz="914126"/>
            <a:r>
              <a:rPr lang="en-US" altLang="zh-CN" sz="8797" b="1" dirty="0">
                <a:solidFill>
                  <a:srgbClr val="A0DAE4"/>
                </a:solidFill>
                <a:effectLst>
                  <a:outerShdw blurRad="38100" dist="38100" dir="2700000" algn="tl">
                    <a:srgbClr val="000000">
                      <a:alpha val="43137"/>
                    </a:srgbClr>
                  </a:outerShdw>
                </a:effectLst>
                <a:latin typeface="方正兰亭中黑_GBK" panose="02000000000000000000" pitchFamily="2" charset="-122"/>
                <a:ea typeface="方正兰亭中黑_GBK" panose="02000000000000000000" pitchFamily="2" charset="-122"/>
                <a:cs typeface="Open Sans" panose="020B0606030504020204" pitchFamily="34" charset="0"/>
              </a:rPr>
              <a:t>01</a:t>
            </a:r>
            <a:endParaRPr lang="zh-CN" altLang="en-US" sz="8797" b="1" dirty="0">
              <a:solidFill>
                <a:srgbClr val="A0DAE4"/>
              </a:solidFill>
              <a:effectLst>
                <a:outerShdw blurRad="38100" dist="38100" dir="2700000" algn="tl">
                  <a:srgbClr val="000000">
                    <a:alpha val="43137"/>
                  </a:srgbClr>
                </a:outerShdw>
              </a:effectLst>
              <a:latin typeface="方正兰亭中黑_GBK" panose="02000000000000000000" pitchFamily="2" charset="-122"/>
              <a:ea typeface="方正兰亭中黑_GBK" panose="02000000000000000000" pitchFamily="2" charset="-122"/>
              <a:cs typeface="Open Sans" panose="020B0606030504020204" pitchFamily="34" charset="0"/>
            </a:endParaRPr>
          </a:p>
        </p:txBody>
      </p:sp>
      <p:grpSp>
        <p:nvGrpSpPr>
          <p:cNvPr id="58" name="组合 57"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5417484" y="2823736"/>
            <a:ext cx="5789496" cy="920841"/>
            <a:chOff x="6938526" y="1597614"/>
            <a:chExt cx="7321374" cy="921081"/>
          </a:xfrm>
        </p:grpSpPr>
        <p:sp>
          <p:nvSpPr>
            <p:cNvPr id="59" name="矩形 58"/>
            <p:cNvSpPr/>
            <p:nvPr/>
          </p:nvSpPr>
          <p:spPr>
            <a:xfrm>
              <a:off x="6938526" y="1597614"/>
              <a:ext cx="7321374"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126"/>
              <a:r>
                <a:rPr lang="zh-CN" altLang="en-US" sz="4599" b="1" spc="300" dirty="0">
                  <a:solidFill>
                    <a:srgbClr val="A0DAE4"/>
                  </a:solidFill>
                  <a:effectLst>
                    <a:outerShdw blurRad="38100" dist="38100" dir="2700000" algn="tl">
                      <a:srgbClr val="000000">
                        <a:alpha val="43137"/>
                      </a:srgbClr>
                    </a:outerShdw>
                  </a:effectLst>
                  <a:latin typeface="Calibri"/>
                  <a:ea typeface="Microsoft YaHei UI" panose="020B0503020204020204" pitchFamily="34" charset="-122"/>
                  <a:cs typeface="Open Sans" panose="020B0606030504020204" pitchFamily="34" charset="0"/>
                </a:rPr>
                <a:t>顺序程序设计举例</a:t>
              </a:r>
            </a:p>
          </p:txBody>
        </p:sp>
        <p:sp>
          <p:nvSpPr>
            <p:cNvPr id="60" name="Rectangle 3"/>
            <p:cNvSpPr txBox="1">
              <a:spLocks noChangeArrowheads="1"/>
            </p:cNvSpPr>
            <p:nvPr/>
          </p:nvSpPr>
          <p:spPr bwMode="auto">
            <a:xfrm>
              <a:off x="6938526" y="2254859"/>
              <a:ext cx="5370122" cy="263836"/>
            </a:xfrm>
            <a:prstGeom prst="rect">
              <a:avLst/>
            </a:prstGeom>
            <a:noFill/>
          </p:spPr>
          <p:txBody>
            <a:bodyPr wrap="square" lIns="89977" tIns="46788" rIns="89977" bIns="46788">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defTabSz="914126"/>
              <a:r>
                <a:rPr lang="en-US" altLang="ko-KR" sz="1100" b="0" dirty="0">
                  <a:solidFill>
                    <a:srgbClr val="A0DAE4"/>
                  </a:solidFill>
                  <a:effectLst/>
                  <a:latin typeface="Calibri" panose="020F0502020204030204"/>
                  <a:ea typeface="Open Sans" panose="020B0606030504020204" pitchFamily="34" charset="0"/>
                  <a:cs typeface="Open Sans" panose="020B0606030504020204" pitchFamily="34" charset="0"/>
                </a:rPr>
                <a:t>Examples of sequential programming</a:t>
              </a:r>
            </a:p>
          </p:txBody>
        </p:sp>
      </p:grpSp>
      <p:sp>
        <p:nvSpPr>
          <p:cNvPr id="3" name="e7d195523061f1c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hidden="1"/>
          <p:cNvSpPr txBox="1"/>
          <p:nvPr/>
        </p:nvSpPr>
        <p:spPr>
          <a:xfrm>
            <a:off x="-355507" y="1803824"/>
            <a:ext cx="293927" cy="1015735"/>
          </a:xfrm>
          <a:prstGeom prst="rect">
            <a:avLst/>
          </a:prstGeom>
          <a:noFill/>
        </p:spPr>
        <p:txBody>
          <a:bodyPr vert="wordArtVert" rtlCol="0">
            <a:spAutoFit/>
          </a:bodyPr>
          <a:lstStyle/>
          <a:p>
            <a:pPr defTabSz="914126"/>
            <a:r>
              <a:rPr lang="en-US" altLang="zh-CN" sz="100">
                <a:solidFill>
                  <a:prstClr val="black"/>
                </a:solidFill>
                <a:latin typeface="Calibri"/>
                <a:ea typeface="宋体" panose="02010600030101010101" pitchFamily="2" charset="-122"/>
              </a:rPr>
              <a:t>e7d195523061f1c0205959036996ad55c215b892a7aac5c0B9ADEF7896FB48F2EF97163A2DE1401E1875DEDC438B7864AD24CA23553DBBBD975DAF4CAD4A2592689FFB6CEE59FFA55B2702D0E5EE29CD908F8B157BF8F8399D08F01223CB0B1EBC5650C3AFE340F4E4722CA93B5E940EF49FBB9E99B7DC58FDDEFD6852FB47095B54E1558E4D4F7E</a:t>
            </a:r>
            <a:endParaRPr lang="zh-CN" altLang="en-US" sz="100">
              <a:solidFill>
                <a:prstClr val="black"/>
              </a:solidFill>
              <a:latin typeface="Calibri"/>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25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par>
                                <p:cTn id="10" presetID="8" presetClass="emph" presetSubtype="0" repeatCount="indefinite" fill="hold" nodeType="withEffect">
                                  <p:stCondLst>
                                    <p:cond delay="250"/>
                                  </p:stCondLst>
                                  <p:childTnLst>
                                    <p:animRot by="21600000">
                                      <p:cBhvr>
                                        <p:cTn id="11" dur="5000" fill="hold"/>
                                        <p:tgtEl>
                                          <p:spTgt spid="55"/>
                                        </p:tgtEl>
                                        <p:attrNameLst>
                                          <p:attrName>r</p:attrName>
                                        </p:attrNameLst>
                                      </p:cBhvr>
                                    </p:animRot>
                                  </p:childTnLst>
                                </p:cTn>
                              </p:par>
                              <p:par>
                                <p:cTn id="12" presetID="53" presetClass="entr" presetSubtype="16" fill="hold" nodeType="withEffect">
                                  <p:stCondLst>
                                    <p:cond delay="500"/>
                                  </p:stCondLst>
                                  <p:childTnLst>
                                    <p:set>
                                      <p:cBhvr>
                                        <p:cTn id="13" dur="1" fill="hold">
                                          <p:stCondLst>
                                            <p:cond delay="0"/>
                                          </p:stCondLst>
                                        </p:cTn>
                                        <p:tgtEl>
                                          <p:spTgt spid="54"/>
                                        </p:tgtEl>
                                        <p:attrNameLst>
                                          <p:attrName>style.visibility</p:attrName>
                                        </p:attrNameLst>
                                      </p:cBhvr>
                                      <p:to>
                                        <p:strVal val="visible"/>
                                      </p:to>
                                    </p:set>
                                    <p:anim calcmode="lin" valueType="num">
                                      <p:cBhvr>
                                        <p:cTn id="14" dur="500" fill="hold"/>
                                        <p:tgtEl>
                                          <p:spTgt spid="54"/>
                                        </p:tgtEl>
                                        <p:attrNameLst>
                                          <p:attrName>ppt_w</p:attrName>
                                        </p:attrNameLst>
                                      </p:cBhvr>
                                      <p:tavLst>
                                        <p:tav tm="0">
                                          <p:val>
                                            <p:fltVal val="0"/>
                                          </p:val>
                                        </p:tav>
                                        <p:tav tm="100000">
                                          <p:val>
                                            <p:strVal val="#ppt_w"/>
                                          </p:val>
                                        </p:tav>
                                      </p:tavLst>
                                    </p:anim>
                                    <p:anim calcmode="lin" valueType="num">
                                      <p:cBhvr>
                                        <p:cTn id="15" dur="500" fill="hold"/>
                                        <p:tgtEl>
                                          <p:spTgt spid="54"/>
                                        </p:tgtEl>
                                        <p:attrNameLst>
                                          <p:attrName>ppt_h</p:attrName>
                                        </p:attrNameLst>
                                      </p:cBhvr>
                                      <p:tavLst>
                                        <p:tav tm="0">
                                          <p:val>
                                            <p:fltVal val="0"/>
                                          </p:val>
                                        </p:tav>
                                        <p:tav tm="100000">
                                          <p:val>
                                            <p:strVal val="#ppt_h"/>
                                          </p:val>
                                        </p:tav>
                                      </p:tavLst>
                                    </p:anim>
                                    <p:animEffect transition="in" filter="fade">
                                      <p:cBhvr>
                                        <p:cTn id="16" dur="500"/>
                                        <p:tgtEl>
                                          <p:spTgt spid="54"/>
                                        </p:tgtEl>
                                      </p:cBhvr>
                                    </p:animEffect>
                                  </p:childTnLst>
                                </p:cTn>
                              </p:par>
                              <p:par>
                                <p:cTn id="17" presetID="8" presetClass="emph" presetSubtype="0" repeatCount="indefinite" fill="hold" nodeType="withEffect">
                                  <p:stCondLst>
                                    <p:cond delay="500"/>
                                  </p:stCondLst>
                                  <p:childTnLst>
                                    <p:animRot by="-21600000">
                                      <p:cBhvr>
                                        <p:cTn id="18" dur="5000" fill="hold"/>
                                        <p:tgtEl>
                                          <p:spTgt spid="54"/>
                                        </p:tgtEl>
                                        <p:attrNameLst>
                                          <p:attrName>r</p:attrName>
                                        </p:attrNameLst>
                                      </p:cBhvr>
                                    </p:animRot>
                                  </p:childTnLst>
                                </p:cTn>
                              </p:par>
                              <p:par>
                                <p:cTn id="19" presetID="53" presetClass="entr" presetSubtype="16" fill="hold" grpId="0" nodeType="withEffect">
                                  <p:stCondLst>
                                    <p:cond delay="500"/>
                                  </p:stCondLst>
                                  <p:childTnLst>
                                    <p:set>
                                      <p:cBhvr>
                                        <p:cTn id="20" dur="1" fill="hold">
                                          <p:stCondLst>
                                            <p:cond delay="0"/>
                                          </p:stCondLst>
                                        </p:cTn>
                                        <p:tgtEl>
                                          <p:spTgt spid="56"/>
                                        </p:tgtEl>
                                        <p:attrNameLst>
                                          <p:attrName>style.visibility</p:attrName>
                                        </p:attrNameLst>
                                      </p:cBhvr>
                                      <p:to>
                                        <p:strVal val="visible"/>
                                      </p:to>
                                    </p:set>
                                    <p:anim calcmode="lin" valueType="num">
                                      <p:cBhvr>
                                        <p:cTn id="21" dur="1000" fill="hold"/>
                                        <p:tgtEl>
                                          <p:spTgt spid="56"/>
                                        </p:tgtEl>
                                        <p:attrNameLst>
                                          <p:attrName>ppt_w</p:attrName>
                                        </p:attrNameLst>
                                      </p:cBhvr>
                                      <p:tavLst>
                                        <p:tav tm="0">
                                          <p:val>
                                            <p:fltVal val="0"/>
                                          </p:val>
                                        </p:tav>
                                        <p:tav tm="100000">
                                          <p:val>
                                            <p:strVal val="#ppt_w"/>
                                          </p:val>
                                        </p:tav>
                                      </p:tavLst>
                                    </p:anim>
                                    <p:anim calcmode="lin" valueType="num">
                                      <p:cBhvr>
                                        <p:cTn id="22" dur="1000" fill="hold"/>
                                        <p:tgtEl>
                                          <p:spTgt spid="56"/>
                                        </p:tgtEl>
                                        <p:attrNameLst>
                                          <p:attrName>ppt_h</p:attrName>
                                        </p:attrNameLst>
                                      </p:cBhvr>
                                      <p:tavLst>
                                        <p:tav tm="0">
                                          <p:val>
                                            <p:fltVal val="0"/>
                                          </p:val>
                                        </p:tav>
                                        <p:tav tm="100000">
                                          <p:val>
                                            <p:strVal val="#ppt_h"/>
                                          </p:val>
                                        </p:tav>
                                      </p:tavLst>
                                    </p:anim>
                                    <p:animEffect transition="in" filter="fade">
                                      <p:cBhvr>
                                        <p:cTn id="23" dur="1000"/>
                                        <p:tgtEl>
                                          <p:spTgt spid="56"/>
                                        </p:tgtEl>
                                      </p:cBhvr>
                                    </p:animEffect>
                                  </p:childTnLst>
                                </p:cTn>
                              </p:par>
                              <p:par>
                                <p:cTn id="24" presetID="53" presetClass="entr" presetSubtype="16" fill="hold" nodeType="withEffect">
                                  <p:stCondLst>
                                    <p:cond delay="0"/>
                                  </p:stCondLst>
                                  <p:childTnLst>
                                    <p:set>
                                      <p:cBhvr>
                                        <p:cTn id="25" dur="1" fill="hold">
                                          <p:stCondLst>
                                            <p:cond delay="0"/>
                                          </p:stCondLst>
                                        </p:cTn>
                                        <p:tgtEl>
                                          <p:spTgt spid="57"/>
                                        </p:tgtEl>
                                        <p:attrNameLst>
                                          <p:attrName>style.visibility</p:attrName>
                                        </p:attrNameLst>
                                      </p:cBhvr>
                                      <p:to>
                                        <p:strVal val="visible"/>
                                      </p:to>
                                    </p:set>
                                    <p:anim calcmode="lin" valueType="num">
                                      <p:cBhvr>
                                        <p:cTn id="26" dur="500" fill="hold"/>
                                        <p:tgtEl>
                                          <p:spTgt spid="57"/>
                                        </p:tgtEl>
                                        <p:attrNameLst>
                                          <p:attrName>ppt_w</p:attrName>
                                        </p:attrNameLst>
                                      </p:cBhvr>
                                      <p:tavLst>
                                        <p:tav tm="0">
                                          <p:val>
                                            <p:fltVal val="0"/>
                                          </p:val>
                                        </p:tav>
                                        <p:tav tm="100000">
                                          <p:val>
                                            <p:strVal val="#ppt_w"/>
                                          </p:val>
                                        </p:tav>
                                      </p:tavLst>
                                    </p:anim>
                                    <p:anim calcmode="lin" valueType="num">
                                      <p:cBhvr>
                                        <p:cTn id="27" dur="500" fill="hold"/>
                                        <p:tgtEl>
                                          <p:spTgt spid="57"/>
                                        </p:tgtEl>
                                        <p:attrNameLst>
                                          <p:attrName>ppt_h</p:attrName>
                                        </p:attrNameLst>
                                      </p:cBhvr>
                                      <p:tavLst>
                                        <p:tav tm="0">
                                          <p:val>
                                            <p:fltVal val="0"/>
                                          </p:val>
                                        </p:tav>
                                        <p:tav tm="100000">
                                          <p:val>
                                            <p:strVal val="#ppt_h"/>
                                          </p:val>
                                        </p:tav>
                                      </p:tavLst>
                                    </p:anim>
                                    <p:animEffect transition="in" filter="fade">
                                      <p:cBhvr>
                                        <p:cTn id="28" dur="500"/>
                                        <p:tgtEl>
                                          <p:spTgt spid="57"/>
                                        </p:tgtEl>
                                      </p:cBhvr>
                                    </p:animEffect>
                                  </p:childTnLst>
                                </p:cTn>
                              </p:par>
                              <p:par>
                                <p:cTn id="29" presetID="42" presetClass="path" presetSubtype="0" accel="50000" decel="50000" fill="hold" nodeType="withEffect">
                                  <p:stCondLst>
                                    <p:cond delay="1000"/>
                                  </p:stCondLst>
                                  <p:childTnLst>
                                    <p:animMotion origin="layout" path="M -2.29167E-6 4.44444E-6 L -2.29167E-6 0.63912 " pathEditMode="relative" rAng="0" ptsTypes="AA">
                                      <p:cBhvr>
                                        <p:cTn id="30" dur="500" fill="hold"/>
                                        <p:tgtEl>
                                          <p:spTgt spid="57"/>
                                        </p:tgtEl>
                                        <p:attrNameLst>
                                          <p:attrName>ppt_x</p:attrName>
                                          <p:attrName>ppt_y</p:attrName>
                                        </p:attrNameLst>
                                      </p:cBhvr>
                                      <p:rCtr x="0" y="31944"/>
                                    </p:animMotion>
                                  </p:childTnLst>
                                </p:cTn>
                              </p:par>
                              <p:par>
                                <p:cTn id="31" presetID="53" presetClass="entr" presetSubtype="16" fill="hold" nodeType="withEffect">
                                  <p:stCondLst>
                                    <p:cond delay="1000"/>
                                  </p:stCondLst>
                                  <p:childTnLst>
                                    <p:set>
                                      <p:cBhvr>
                                        <p:cTn id="32" dur="1" fill="hold">
                                          <p:stCondLst>
                                            <p:cond delay="0"/>
                                          </p:stCondLst>
                                        </p:cTn>
                                        <p:tgtEl>
                                          <p:spTgt spid="58"/>
                                        </p:tgtEl>
                                        <p:attrNameLst>
                                          <p:attrName>style.visibility</p:attrName>
                                        </p:attrNameLst>
                                      </p:cBhvr>
                                      <p:to>
                                        <p:strVal val="visible"/>
                                      </p:to>
                                    </p:set>
                                    <p:anim calcmode="lin" valueType="num">
                                      <p:cBhvr>
                                        <p:cTn id="33" dur="1000" fill="hold"/>
                                        <p:tgtEl>
                                          <p:spTgt spid="58"/>
                                        </p:tgtEl>
                                        <p:attrNameLst>
                                          <p:attrName>ppt_w</p:attrName>
                                        </p:attrNameLst>
                                      </p:cBhvr>
                                      <p:tavLst>
                                        <p:tav tm="0">
                                          <p:val>
                                            <p:fltVal val="0"/>
                                          </p:val>
                                        </p:tav>
                                        <p:tav tm="100000">
                                          <p:val>
                                            <p:strVal val="#ppt_w"/>
                                          </p:val>
                                        </p:tav>
                                      </p:tavLst>
                                    </p:anim>
                                    <p:anim calcmode="lin" valueType="num">
                                      <p:cBhvr>
                                        <p:cTn id="34" dur="1000" fill="hold"/>
                                        <p:tgtEl>
                                          <p:spTgt spid="58"/>
                                        </p:tgtEl>
                                        <p:attrNameLst>
                                          <p:attrName>ppt_h</p:attrName>
                                        </p:attrNameLst>
                                      </p:cBhvr>
                                      <p:tavLst>
                                        <p:tav tm="0">
                                          <p:val>
                                            <p:fltVal val="0"/>
                                          </p:val>
                                        </p:tav>
                                        <p:tav tm="100000">
                                          <p:val>
                                            <p:strVal val="#ppt_h"/>
                                          </p:val>
                                        </p:tav>
                                      </p:tavLst>
                                    </p:anim>
                                    <p:animEffect transition="in" filter="fade">
                                      <p:cBhvr>
                                        <p:cTn id="35" dur="1000"/>
                                        <p:tgtEl>
                                          <p:spTgt spid="58"/>
                                        </p:tgtEl>
                                      </p:cBhvr>
                                    </p:animEffect>
                                  </p:childTnLst>
                                </p:cTn>
                              </p:par>
                              <p:par>
                                <p:cTn id="36" presetID="42" presetClass="path" presetSubtype="0" accel="50000" decel="50000" fill="hold" nodeType="withEffect">
                                  <p:stCondLst>
                                    <p:cond delay="1000"/>
                                  </p:stCondLst>
                                  <p:childTnLst>
                                    <p:animMotion origin="layout" path="M 0.1974 -0.00069 L 2.08333E-7 -3.7037E-6 " pathEditMode="relative" rAng="0" ptsTypes="AA">
                                      <p:cBhvr>
                                        <p:cTn id="37" dur="1000" fill="hold"/>
                                        <p:tgtEl>
                                          <p:spTgt spid="58"/>
                                        </p:tgtEl>
                                        <p:attrNameLst>
                                          <p:attrName>ppt_x</p:attrName>
                                          <p:attrName>ppt_y</p:attrName>
                                        </p:attrNameLst>
                                      </p:cBhvr>
                                      <p:rCtr x="-9870" y="23"/>
                                    </p:animMotion>
                                  </p:childTnLst>
                                </p:cTn>
                              </p:par>
                              <p:par>
                                <p:cTn id="38" presetID="53" presetClass="entr" presetSubtype="16" fill="hold" grpId="0" nodeType="withEffect">
                                  <p:stCondLst>
                                    <p:cond delay="500"/>
                                  </p:stCondLst>
                                  <p:childTnLst>
                                    <p:set>
                                      <p:cBhvr>
                                        <p:cTn id="39" dur="1" fill="hold">
                                          <p:stCondLst>
                                            <p:cond delay="0"/>
                                          </p:stCondLst>
                                        </p:cTn>
                                        <p:tgtEl>
                                          <p:spTgt spid="2"/>
                                        </p:tgtEl>
                                        <p:attrNameLst>
                                          <p:attrName>style.visibility</p:attrName>
                                        </p:attrNameLst>
                                      </p:cBhvr>
                                      <p:to>
                                        <p:strVal val="visible"/>
                                      </p:to>
                                    </p:set>
                                    <p:anim calcmode="lin" valueType="num">
                                      <p:cBhvr>
                                        <p:cTn id="40" dur="500" fill="hold"/>
                                        <p:tgtEl>
                                          <p:spTgt spid="2"/>
                                        </p:tgtEl>
                                        <p:attrNameLst>
                                          <p:attrName>ppt_w</p:attrName>
                                        </p:attrNameLst>
                                      </p:cBhvr>
                                      <p:tavLst>
                                        <p:tav tm="0">
                                          <p:val>
                                            <p:fltVal val="0"/>
                                          </p:val>
                                        </p:tav>
                                        <p:tav tm="100000">
                                          <p:val>
                                            <p:strVal val="#ppt_w"/>
                                          </p:val>
                                        </p:tav>
                                      </p:tavLst>
                                    </p:anim>
                                    <p:anim calcmode="lin" valueType="num">
                                      <p:cBhvr>
                                        <p:cTn id="41" dur="500" fill="hold"/>
                                        <p:tgtEl>
                                          <p:spTgt spid="2"/>
                                        </p:tgtEl>
                                        <p:attrNameLst>
                                          <p:attrName>ppt_h</p:attrName>
                                        </p:attrNameLst>
                                      </p:cBhvr>
                                      <p:tavLst>
                                        <p:tav tm="0">
                                          <p:val>
                                            <p:fltVal val="0"/>
                                          </p:val>
                                        </p:tav>
                                        <p:tav tm="100000">
                                          <p:val>
                                            <p:strVal val="#ppt_h"/>
                                          </p:val>
                                        </p:tav>
                                      </p:tavLst>
                                    </p:anim>
                                    <p:animEffect transition="in" filter="fade">
                                      <p:cBhvr>
                                        <p:cTn id="4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B369DC-2077-4C1A-AF6F-38EA8D377093}"/>
              </a:ext>
            </a:extLst>
          </p:cNvPr>
          <p:cNvSpPr>
            <a:spLocks noGrp="1"/>
          </p:cNvSpPr>
          <p:nvPr>
            <p:ph type="title"/>
          </p:nvPr>
        </p:nvSpPr>
        <p:spPr/>
        <p:txBody>
          <a:bodyPr/>
          <a:lstStyle/>
          <a:p>
            <a:r>
              <a:rPr lang="zh-CN" altLang="en-US" dirty="0"/>
              <a:t>整形数据</a:t>
            </a:r>
          </a:p>
        </p:txBody>
      </p:sp>
      <p:sp>
        <p:nvSpPr>
          <p:cNvPr id="3" name="内容占位符 2">
            <a:extLst>
              <a:ext uri="{FF2B5EF4-FFF2-40B4-BE49-F238E27FC236}">
                <a16:creationId xmlns:a16="http://schemas.microsoft.com/office/drawing/2014/main" id="{FAE098E1-C138-4449-A845-CC1E0EC1DC17}"/>
              </a:ext>
            </a:extLst>
          </p:cNvPr>
          <p:cNvSpPr>
            <a:spLocks noGrp="1"/>
          </p:cNvSpPr>
          <p:nvPr>
            <p:ph idx="1"/>
          </p:nvPr>
        </p:nvSpPr>
        <p:spPr/>
        <p:txBody>
          <a:bodyPr/>
          <a:lstStyle/>
          <a:p>
            <a:r>
              <a:rPr lang="zh-CN" altLang="en-US" dirty="0"/>
              <a:t>（</a:t>
            </a:r>
            <a:r>
              <a:rPr lang="en-US" altLang="zh-CN" dirty="0"/>
              <a:t>1</a:t>
            </a:r>
            <a:r>
              <a:rPr lang="zh-CN" altLang="en-US" dirty="0"/>
              <a:t>）基本（</a:t>
            </a:r>
            <a:r>
              <a:rPr lang="en-US" altLang="zh-CN" dirty="0"/>
              <a:t>int</a:t>
            </a:r>
            <a:r>
              <a:rPr lang="zh-CN" altLang="en-US" dirty="0"/>
              <a:t>型）</a:t>
            </a:r>
            <a:r>
              <a:rPr lang="en-US" altLang="zh-CN" dirty="0"/>
              <a:t>2/4</a:t>
            </a:r>
            <a:r>
              <a:rPr lang="zh-CN" altLang="en-US" dirty="0"/>
              <a:t>字节</a:t>
            </a:r>
            <a:endParaRPr lang="en-US" altLang="zh-CN" dirty="0"/>
          </a:p>
          <a:p>
            <a:r>
              <a:rPr lang="en-US" altLang="zh-CN" dirty="0"/>
              <a:t>        </a:t>
            </a:r>
            <a:r>
              <a:rPr lang="zh-CN" altLang="en-US" dirty="0"/>
              <a:t>存储方式</a:t>
            </a:r>
            <a:r>
              <a:rPr lang="en-US" altLang="zh-CN" dirty="0"/>
              <a:t>-&gt;</a:t>
            </a:r>
            <a:r>
              <a:rPr lang="zh-CN" altLang="en-US" dirty="0"/>
              <a:t>用整数的补码形式存放</a:t>
            </a:r>
            <a:endParaRPr lang="en-US" altLang="zh-CN" dirty="0"/>
          </a:p>
          <a:p>
            <a:r>
              <a:rPr lang="en-US" altLang="zh-CN" dirty="0"/>
              <a:t>                          </a:t>
            </a:r>
            <a:r>
              <a:rPr lang="zh-CN" altLang="en-US" dirty="0"/>
              <a:t>正数：二进制的形式</a:t>
            </a:r>
            <a:endParaRPr lang="en-US" altLang="zh-CN" dirty="0"/>
          </a:p>
          <a:p>
            <a:r>
              <a:rPr lang="en-US" altLang="zh-CN" dirty="0"/>
              <a:t>                          </a:t>
            </a:r>
            <a:r>
              <a:rPr lang="zh-CN" altLang="en-US" dirty="0"/>
              <a:t>负数：先求出负数的补码（按位取反）再加</a:t>
            </a:r>
            <a:r>
              <a:rPr lang="en-US" altLang="zh-CN" dirty="0"/>
              <a:t>1</a:t>
            </a:r>
          </a:p>
          <a:p>
            <a:r>
              <a:rPr lang="en-US" altLang="zh-CN" dirty="0"/>
              <a:t>         </a:t>
            </a:r>
            <a:r>
              <a:rPr lang="zh-CN" altLang="en-US" dirty="0"/>
              <a:t>注：最左边的一位用来表示符号</a:t>
            </a:r>
            <a:r>
              <a:rPr lang="en-US" altLang="zh-CN" dirty="0"/>
              <a:t>0</a:t>
            </a:r>
            <a:r>
              <a:rPr lang="zh-CN" altLang="en-US" dirty="0"/>
              <a:t>代表正</a:t>
            </a:r>
            <a:endParaRPr lang="en-US" altLang="zh-CN" dirty="0"/>
          </a:p>
          <a:p>
            <a:r>
              <a:rPr lang="en-US" altLang="zh-CN" dirty="0"/>
              <a:t>                                                        1</a:t>
            </a:r>
            <a:r>
              <a:rPr lang="zh-CN" altLang="en-US" dirty="0"/>
              <a:t>代表负</a:t>
            </a:r>
          </a:p>
        </p:txBody>
      </p:sp>
    </p:spTree>
    <p:extLst>
      <p:ext uri="{BB962C8B-B14F-4D97-AF65-F5344CB8AC3E}">
        <p14:creationId xmlns:p14="http://schemas.microsoft.com/office/powerpoint/2010/main" val="617947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A9D4A8-212F-473F-A897-FF53082E05EC}"/>
              </a:ext>
            </a:extLst>
          </p:cNvPr>
          <p:cNvSpPr>
            <a:spLocks noGrp="1"/>
          </p:cNvSpPr>
          <p:nvPr>
            <p:ph type="title"/>
          </p:nvPr>
        </p:nvSpPr>
        <p:spPr/>
        <p:txBody>
          <a:bodyPr/>
          <a:lstStyle/>
          <a:p>
            <a:r>
              <a:rPr lang="zh-CN" altLang="en-US" dirty="0"/>
              <a:t>思考：</a:t>
            </a:r>
            <a:r>
              <a:rPr lang="en-US" altLang="zh-CN" dirty="0"/>
              <a:t>2</a:t>
            </a:r>
            <a:r>
              <a:rPr lang="zh-CN" altLang="en-US" dirty="0"/>
              <a:t>字节的最大数是多少最小数是多少</a:t>
            </a:r>
          </a:p>
        </p:txBody>
      </p:sp>
      <p:sp>
        <p:nvSpPr>
          <p:cNvPr id="3" name="内容占位符 2">
            <a:extLst>
              <a:ext uri="{FF2B5EF4-FFF2-40B4-BE49-F238E27FC236}">
                <a16:creationId xmlns:a16="http://schemas.microsoft.com/office/drawing/2014/main" id="{14CB8FBF-7E14-4E4B-B96E-BAAC0FA9924B}"/>
              </a:ext>
            </a:extLst>
          </p:cNvPr>
          <p:cNvSpPr>
            <a:spLocks noGrp="1"/>
          </p:cNvSpPr>
          <p:nvPr>
            <p:ph idx="1"/>
          </p:nvPr>
        </p:nvSpPr>
        <p:spPr/>
        <p:txBody>
          <a:bodyPr/>
          <a:lstStyle/>
          <a:p>
            <a:r>
              <a:rPr lang="zh-CN" altLang="en-US" dirty="0"/>
              <a:t>最大数</a:t>
            </a:r>
            <a:r>
              <a:rPr lang="en-US" altLang="zh-CN" dirty="0"/>
              <a:t>0111111111111111 2</a:t>
            </a:r>
            <a:r>
              <a:rPr lang="zh-CN" altLang="en-US" dirty="0"/>
              <a:t>的</a:t>
            </a:r>
            <a:r>
              <a:rPr lang="en-US" altLang="zh-CN" dirty="0"/>
              <a:t>15</a:t>
            </a:r>
            <a:r>
              <a:rPr lang="zh-CN" altLang="en-US" dirty="0"/>
              <a:t>次幂减</a:t>
            </a:r>
            <a:r>
              <a:rPr lang="en-US" altLang="zh-CN" dirty="0"/>
              <a:t>1 32767</a:t>
            </a:r>
          </a:p>
          <a:p>
            <a:r>
              <a:rPr lang="zh-CN" altLang="en-US" dirty="0"/>
              <a:t>最小数</a:t>
            </a:r>
            <a:r>
              <a:rPr lang="en-US" altLang="zh-CN" dirty="0"/>
              <a:t>1000000000000000 -2</a:t>
            </a:r>
            <a:r>
              <a:rPr lang="zh-CN" altLang="en-US" dirty="0"/>
              <a:t>的</a:t>
            </a:r>
            <a:r>
              <a:rPr lang="en-US" altLang="zh-CN" dirty="0"/>
              <a:t>15</a:t>
            </a:r>
            <a:r>
              <a:rPr lang="zh-CN" altLang="en-US" dirty="0"/>
              <a:t>次幂     </a:t>
            </a:r>
            <a:r>
              <a:rPr lang="en-US" altLang="zh-CN" dirty="0"/>
              <a:t>-32768</a:t>
            </a:r>
          </a:p>
          <a:p>
            <a:r>
              <a:rPr lang="en-US" altLang="zh-CN" dirty="0"/>
              <a:t>         </a:t>
            </a:r>
            <a:r>
              <a:rPr lang="zh-CN" altLang="en-US" dirty="0"/>
              <a:t>同理</a:t>
            </a:r>
            <a:r>
              <a:rPr lang="en-US" altLang="zh-CN" dirty="0"/>
              <a:t>4</a:t>
            </a:r>
            <a:r>
              <a:rPr lang="zh-CN" altLang="en-US" dirty="0"/>
              <a:t>字节     </a:t>
            </a:r>
            <a:r>
              <a:rPr lang="en-US" altLang="zh-CN" dirty="0"/>
              <a:t>-2</a:t>
            </a:r>
            <a:r>
              <a:rPr lang="zh-CN" altLang="en-US" dirty="0"/>
              <a:t>的</a:t>
            </a:r>
            <a:r>
              <a:rPr lang="en-US" altLang="zh-CN" dirty="0"/>
              <a:t>31</a:t>
            </a:r>
            <a:r>
              <a:rPr lang="zh-CN" altLang="en-US" dirty="0"/>
              <a:t>次幂到</a:t>
            </a:r>
            <a:r>
              <a:rPr lang="en-US" altLang="zh-CN" dirty="0"/>
              <a:t>2</a:t>
            </a:r>
            <a:r>
              <a:rPr lang="zh-CN" altLang="en-US" dirty="0"/>
              <a:t>的</a:t>
            </a:r>
            <a:r>
              <a:rPr lang="en-US" altLang="zh-CN" dirty="0"/>
              <a:t>31</a:t>
            </a:r>
            <a:r>
              <a:rPr lang="zh-CN" altLang="en-US" dirty="0"/>
              <a:t>次幂减</a:t>
            </a:r>
            <a:r>
              <a:rPr lang="en-US" altLang="zh-CN" dirty="0"/>
              <a:t>1</a:t>
            </a:r>
            <a:endParaRPr lang="zh-CN" altLang="en-US" dirty="0"/>
          </a:p>
        </p:txBody>
      </p:sp>
    </p:spTree>
    <p:extLst>
      <p:ext uri="{BB962C8B-B14F-4D97-AF65-F5344CB8AC3E}">
        <p14:creationId xmlns:p14="http://schemas.microsoft.com/office/powerpoint/2010/main" val="1675531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66123A-C11D-4760-9827-10BA2164667A}"/>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A37EF2CE-226A-4649-8C49-ED5F1A520F2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098766" cy="5517232"/>
          </a:xfrm>
        </p:spPr>
      </p:pic>
    </p:spTree>
    <p:extLst>
      <p:ext uri="{BB962C8B-B14F-4D97-AF65-F5344CB8AC3E}">
        <p14:creationId xmlns:p14="http://schemas.microsoft.com/office/powerpoint/2010/main" val="2037070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ABDEBD-B43C-4859-B9B7-2D99EFE8B34F}"/>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EB3ABE59-0053-4CE6-815E-7E484C0AB7B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0110"/>
            <a:ext cx="11206980" cy="6862326"/>
          </a:xfrm>
        </p:spPr>
      </p:pic>
    </p:spTree>
    <p:extLst>
      <p:ext uri="{BB962C8B-B14F-4D97-AF65-F5344CB8AC3E}">
        <p14:creationId xmlns:p14="http://schemas.microsoft.com/office/powerpoint/2010/main" val="3144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D55969-E578-4700-8C2D-F67A95CB2A4E}"/>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B45C902C-B4EC-40F4-AC58-7EFB369F74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1203992" cy="6858000"/>
          </a:xfrm>
        </p:spPr>
      </p:pic>
    </p:spTree>
    <p:extLst>
      <p:ext uri="{BB962C8B-B14F-4D97-AF65-F5344CB8AC3E}">
        <p14:creationId xmlns:p14="http://schemas.microsoft.com/office/powerpoint/2010/main" val="2548685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AEF82F-B3A6-4B28-94B3-3CAA7CB9791E}"/>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3CC376DD-ABB5-40B1-8B7A-DF597E411DF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207758" cy="6381328"/>
          </a:xfrm>
        </p:spPr>
      </p:pic>
    </p:spTree>
    <p:extLst>
      <p:ext uri="{BB962C8B-B14F-4D97-AF65-F5344CB8AC3E}">
        <p14:creationId xmlns:p14="http://schemas.microsoft.com/office/powerpoint/2010/main" val="2175352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29290A-19B7-41A1-A0E6-020B612D067E}"/>
              </a:ext>
            </a:extLst>
          </p:cNvPr>
          <p:cNvSpPr>
            <a:spLocks noGrp="1"/>
          </p:cNvSpPr>
          <p:nvPr>
            <p:ph type="title"/>
          </p:nvPr>
        </p:nvSpPr>
        <p:spPr/>
        <p:txBody>
          <a:bodyPr/>
          <a:lstStyle/>
          <a:p>
            <a:r>
              <a:rPr lang="zh-CN" altLang="en-US" dirty="0"/>
              <a:t>浮点型数据：有小数点的实数</a:t>
            </a:r>
          </a:p>
        </p:txBody>
      </p:sp>
      <p:pic>
        <p:nvPicPr>
          <p:cNvPr id="5" name="内容占位符 4">
            <a:extLst>
              <a:ext uri="{FF2B5EF4-FFF2-40B4-BE49-F238E27FC236}">
                <a16:creationId xmlns:a16="http://schemas.microsoft.com/office/drawing/2014/main" id="{8465792B-D26C-4621-8E1D-E10D68377E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1803" y="1772816"/>
            <a:ext cx="10159502" cy="5085184"/>
          </a:xfrm>
        </p:spPr>
      </p:pic>
    </p:spTree>
    <p:extLst>
      <p:ext uri="{BB962C8B-B14F-4D97-AF65-F5344CB8AC3E}">
        <p14:creationId xmlns:p14="http://schemas.microsoft.com/office/powerpoint/2010/main" val="802663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D7C790-510B-49E7-81E8-F4494E34F18E}"/>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914D0B0C-5BF6-4C15-B89C-D554F52CAF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1357886" cy="6858000"/>
          </a:xfrm>
        </p:spPr>
      </p:pic>
    </p:spTree>
    <p:extLst>
      <p:ext uri="{BB962C8B-B14F-4D97-AF65-F5344CB8AC3E}">
        <p14:creationId xmlns:p14="http://schemas.microsoft.com/office/powerpoint/2010/main" val="3288297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E7B947-A18B-4A7D-A229-8743034F73F5}"/>
              </a:ext>
            </a:extLst>
          </p:cNvPr>
          <p:cNvSpPr>
            <a:spLocks noGrp="1"/>
          </p:cNvSpPr>
          <p:nvPr>
            <p:ph type="title"/>
          </p:nvPr>
        </p:nvSpPr>
        <p:spPr/>
        <p:txBody>
          <a:bodyPr/>
          <a:lstStyle/>
          <a:p>
            <a:r>
              <a:rPr lang="zh-CN" altLang="en-US" dirty="0"/>
              <a:t>运算符和表达式</a:t>
            </a:r>
          </a:p>
        </p:txBody>
      </p:sp>
      <p:sp>
        <p:nvSpPr>
          <p:cNvPr id="3" name="内容占位符 2">
            <a:extLst>
              <a:ext uri="{FF2B5EF4-FFF2-40B4-BE49-F238E27FC236}">
                <a16:creationId xmlns:a16="http://schemas.microsoft.com/office/drawing/2014/main" id="{3397E40E-CB36-44D6-8847-F8588BE5E35F}"/>
              </a:ext>
            </a:extLst>
          </p:cNvPr>
          <p:cNvSpPr>
            <a:spLocks noGrp="1"/>
          </p:cNvSpPr>
          <p:nvPr>
            <p:ph idx="1"/>
          </p:nvPr>
        </p:nvSpPr>
        <p:spPr/>
        <p:txBody>
          <a:bodyPr>
            <a:normAutofit lnSpcReduction="10000"/>
          </a:bodyPr>
          <a:lstStyle/>
          <a:p>
            <a:r>
              <a:rPr lang="zh-CN" altLang="en-US" dirty="0"/>
              <a:t>（</a:t>
            </a:r>
            <a:r>
              <a:rPr lang="en-US" altLang="zh-CN" dirty="0"/>
              <a:t>a</a:t>
            </a:r>
            <a:r>
              <a:rPr lang="zh-CN" altLang="en-US" dirty="0"/>
              <a:t>）基本运算符（除了控制语句和输入输出以外）</a:t>
            </a:r>
            <a:endParaRPr lang="en-US" altLang="zh-CN" dirty="0"/>
          </a:p>
          <a:p>
            <a:r>
              <a:rPr lang="en-US" altLang="zh-CN" dirty="0"/>
              <a:t>           </a:t>
            </a:r>
            <a:r>
              <a:rPr lang="zh-CN" altLang="en-US" dirty="0"/>
              <a:t>注：“</a:t>
            </a:r>
            <a:r>
              <a:rPr lang="en-US" altLang="zh-CN" dirty="0"/>
              <a:t>/</a:t>
            </a:r>
            <a:r>
              <a:rPr lang="zh-CN" altLang="en-US" dirty="0"/>
              <a:t>”向</a:t>
            </a:r>
            <a:r>
              <a:rPr lang="en-US" altLang="zh-CN" dirty="0"/>
              <a:t>0</a:t>
            </a:r>
            <a:r>
              <a:rPr lang="zh-CN" altLang="en-US" dirty="0"/>
              <a:t>取整 </a:t>
            </a:r>
            <a:r>
              <a:rPr lang="en-US" altLang="zh-CN" dirty="0"/>
              <a:t>5/3=1  -5/3=-1</a:t>
            </a:r>
          </a:p>
          <a:p>
            <a:r>
              <a:rPr lang="en-US" altLang="zh-CN" dirty="0"/>
              <a:t>                  </a:t>
            </a:r>
            <a:r>
              <a:rPr lang="zh-CN" altLang="en-US" dirty="0"/>
              <a:t>“</a:t>
            </a:r>
            <a:r>
              <a:rPr lang="en-US" altLang="zh-CN" dirty="0"/>
              <a:t>%</a:t>
            </a:r>
            <a:r>
              <a:rPr lang="zh-CN" altLang="en-US" dirty="0"/>
              <a:t>”取余运算 </a:t>
            </a:r>
            <a:r>
              <a:rPr lang="en-US" altLang="zh-CN" dirty="0"/>
              <a:t>8%3=2</a:t>
            </a:r>
          </a:p>
          <a:p>
            <a:r>
              <a:rPr lang="zh-CN" altLang="en-US" dirty="0"/>
              <a:t>（</a:t>
            </a:r>
            <a:r>
              <a:rPr lang="en-US" altLang="zh-CN" dirty="0"/>
              <a:t>b</a:t>
            </a:r>
            <a:r>
              <a:rPr lang="zh-CN" altLang="en-US" dirty="0"/>
              <a:t>）自增自减运算符（只能用于变量）</a:t>
            </a:r>
            <a:endParaRPr lang="en-US" altLang="zh-CN" dirty="0"/>
          </a:p>
          <a:p>
            <a:pPr marL="0" indent="0">
              <a:buNone/>
            </a:pPr>
            <a:r>
              <a:rPr lang="en-US" altLang="zh-CN" dirty="0"/>
              <a:t>      </a:t>
            </a:r>
            <a:r>
              <a:rPr lang="en-US" altLang="zh-CN" dirty="0" err="1"/>
              <a:t>i</a:t>
            </a:r>
            <a:r>
              <a:rPr lang="en-US" altLang="zh-CN" dirty="0"/>
              <a:t>=3      1.j=++</a:t>
            </a:r>
            <a:r>
              <a:rPr lang="en-US" altLang="zh-CN" dirty="0" err="1"/>
              <a:t>i</a:t>
            </a:r>
            <a:r>
              <a:rPr lang="en-US" altLang="zh-CN" dirty="0"/>
              <a:t>     </a:t>
            </a:r>
            <a:r>
              <a:rPr lang="en-US" altLang="zh-CN" dirty="0" err="1"/>
              <a:t>i</a:t>
            </a:r>
            <a:r>
              <a:rPr lang="en-US" altLang="zh-CN" dirty="0"/>
              <a:t>=4   j=4</a:t>
            </a:r>
          </a:p>
          <a:p>
            <a:pPr marL="0" indent="0">
              <a:buNone/>
            </a:pPr>
            <a:r>
              <a:rPr lang="en-US" altLang="zh-CN" dirty="0"/>
              <a:t>                  2.j=</a:t>
            </a:r>
            <a:r>
              <a:rPr lang="en-US" altLang="zh-CN" dirty="0" err="1"/>
              <a:t>i</a:t>
            </a:r>
            <a:r>
              <a:rPr lang="en-US" altLang="zh-CN" dirty="0"/>
              <a:t>++     j=3   </a:t>
            </a:r>
            <a:r>
              <a:rPr lang="en-US" altLang="zh-CN" dirty="0" err="1"/>
              <a:t>i</a:t>
            </a:r>
            <a:r>
              <a:rPr lang="en-US" altLang="zh-CN" dirty="0"/>
              <a:t>=4</a:t>
            </a:r>
          </a:p>
          <a:p>
            <a:pPr marL="0" indent="0">
              <a:buNone/>
            </a:pPr>
            <a:r>
              <a:rPr lang="en-US" altLang="zh-CN" dirty="0"/>
              <a:t>      </a:t>
            </a:r>
            <a:r>
              <a:rPr lang="en-US" altLang="zh-CN" dirty="0" err="1"/>
              <a:t>i</a:t>
            </a:r>
            <a:r>
              <a:rPr lang="en-US" altLang="zh-CN" dirty="0"/>
              <a:t>=3printf(“%d”,++</a:t>
            </a:r>
            <a:r>
              <a:rPr lang="en-US" altLang="zh-CN" dirty="0" err="1"/>
              <a:t>i</a:t>
            </a:r>
            <a:r>
              <a:rPr lang="en-US" altLang="zh-CN" dirty="0"/>
              <a:t>)       4</a:t>
            </a:r>
          </a:p>
          <a:p>
            <a:pPr marL="0" indent="0">
              <a:buNone/>
            </a:pPr>
            <a:r>
              <a:rPr lang="en-US" altLang="zh-CN" dirty="0"/>
              <a:t>           </a:t>
            </a:r>
            <a:r>
              <a:rPr lang="en-US" altLang="zh-CN" dirty="0" err="1"/>
              <a:t>printf</a:t>
            </a:r>
            <a:r>
              <a:rPr lang="en-US" altLang="zh-CN" dirty="0"/>
              <a:t>(“%d”,</a:t>
            </a:r>
            <a:r>
              <a:rPr lang="en-US" altLang="zh-CN" dirty="0" err="1"/>
              <a:t>i</a:t>
            </a:r>
            <a:r>
              <a:rPr lang="en-US" altLang="zh-CN" dirty="0"/>
              <a:t>++)       3</a:t>
            </a:r>
          </a:p>
        </p:txBody>
      </p:sp>
    </p:spTree>
    <p:extLst>
      <p:ext uri="{BB962C8B-B14F-4D97-AF65-F5344CB8AC3E}">
        <p14:creationId xmlns:p14="http://schemas.microsoft.com/office/powerpoint/2010/main" val="4244538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F11CADBB-5FD1-4DF4-9508-A1B3A6CA06C4}"/>
              </a:ext>
            </a:extLst>
          </p:cNvPr>
          <p:cNvSpPr>
            <a:spLocks noGrp="1"/>
          </p:cNvSpPr>
          <p:nvPr>
            <p:ph idx="1"/>
          </p:nvPr>
        </p:nvSpPr>
        <p:spPr>
          <a:xfrm>
            <a:off x="1522414" y="188640"/>
            <a:ext cx="9144000" cy="5983560"/>
          </a:xfrm>
        </p:spPr>
        <p:txBody>
          <a:bodyPr/>
          <a:lstStyle/>
          <a:p>
            <a:r>
              <a:rPr lang="en-US" altLang="zh-CN" dirty="0"/>
              <a:t>(c).</a:t>
            </a:r>
            <a:r>
              <a:rPr lang="zh-CN" altLang="en-US" dirty="0"/>
              <a:t>算术表达式和运算符的优先级和结合性</a:t>
            </a:r>
            <a:endParaRPr lang="en-US" altLang="zh-CN" dirty="0"/>
          </a:p>
          <a:p>
            <a:r>
              <a:rPr lang="en-US" altLang="zh-CN" dirty="0"/>
              <a:t>     </a:t>
            </a:r>
            <a:r>
              <a:rPr lang="zh-CN" altLang="en-US" dirty="0"/>
              <a:t>注：在表达式求值时</a:t>
            </a:r>
            <a:r>
              <a:rPr lang="en-US" altLang="zh-CN" dirty="0"/>
              <a:t>1.</a:t>
            </a:r>
            <a:r>
              <a:rPr lang="zh-CN" altLang="en-US" dirty="0"/>
              <a:t>先按运算符的优先级</a:t>
            </a:r>
            <a:endParaRPr lang="en-US" altLang="zh-CN" dirty="0"/>
          </a:p>
          <a:p>
            <a:r>
              <a:rPr lang="en-US" altLang="zh-CN" dirty="0"/>
              <a:t>                                    2.</a:t>
            </a:r>
            <a:r>
              <a:rPr lang="zh-CN" altLang="en-US" dirty="0"/>
              <a:t>优先级相同则按照“结合方向”处理自左向右</a:t>
            </a:r>
            <a:endParaRPr lang="en-US" altLang="zh-CN" dirty="0"/>
          </a:p>
          <a:p>
            <a:r>
              <a:rPr lang="en-US" altLang="zh-CN" dirty="0"/>
              <a:t>        </a:t>
            </a:r>
            <a:r>
              <a:rPr lang="zh-CN" altLang="en-US" dirty="0"/>
              <a:t>有些运算符自右向左 如</a:t>
            </a:r>
            <a:r>
              <a:rPr lang="en-US" altLang="zh-CN" dirty="0"/>
              <a:t>a=b=c</a:t>
            </a:r>
            <a:r>
              <a:rPr lang="zh-CN" altLang="en-US" dirty="0"/>
              <a:t>；</a:t>
            </a:r>
            <a:endParaRPr lang="en-US" altLang="zh-CN" dirty="0"/>
          </a:p>
          <a:p>
            <a:r>
              <a:rPr lang="zh-CN" altLang="en-US" dirty="0"/>
              <a:t>（</a:t>
            </a:r>
            <a:r>
              <a:rPr lang="en-US" altLang="zh-CN" dirty="0"/>
              <a:t>d</a:t>
            </a:r>
            <a:r>
              <a:rPr lang="zh-CN" altLang="en-US" dirty="0"/>
              <a:t>）不同类型数据间的混合运算</a:t>
            </a:r>
            <a:endParaRPr lang="en-US" altLang="zh-CN" dirty="0"/>
          </a:p>
          <a:p>
            <a:r>
              <a:rPr lang="en-US" altLang="zh-CN" dirty="0"/>
              <a:t>          </a:t>
            </a:r>
            <a:r>
              <a:rPr lang="zh-CN" altLang="en-US" dirty="0"/>
              <a:t>、规律（</a:t>
            </a:r>
            <a:r>
              <a:rPr lang="en-US" altLang="zh-CN" dirty="0"/>
              <a:t>1</a:t>
            </a:r>
            <a:r>
              <a:rPr lang="zh-CN" altLang="en-US" dirty="0"/>
              <a:t>）</a:t>
            </a:r>
            <a:r>
              <a:rPr lang="en-US" altLang="zh-CN" dirty="0"/>
              <a:t>+</a:t>
            </a:r>
            <a:r>
              <a:rPr lang="zh-CN" altLang="en-US" dirty="0"/>
              <a:t>、</a:t>
            </a:r>
            <a:r>
              <a:rPr lang="en-US" altLang="zh-CN" dirty="0"/>
              <a:t>-</a:t>
            </a:r>
            <a:r>
              <a:rPr lang="zh-CN" altLang="en-US" dirty="0"/>
              <a:t>、*、</a:t>
            </a:r>
            <a:r>
              <a:rPr lang="en-US" altLang="zh-CN" dirty="0"/>
              <a:t>/</a:t>
            </a:r>
            <a:r>
              <a:rPr lang="zh-CN" altLang="en-US" dirty="0"/>
              <a:t>有一个是</a:t>
            </a:r>
            <a:r>
              <a:rPr lang="en-US" altLang="zh-CN" dirty="0"/>
              <a:t>float </a:t>
            </a:r>
            <a:r>
              <a:rPr lang="zh-CN" altLang="en-US" dirty="0"/>
              <a:t>或</a:t>
            </a:r>
            <a:r>
              <a:rPr lang="en-US" altLang="zh-CN" dirty="0"/>
              <a:t>double</a:t>
            </a:r>
          </a:p>
          <a:p>
            <a:r>
              <a:rPr lang="zh-CN" altLang="en-US" dirty="0"/>
              <a:t>结果是</a:t>
            </a:r>
            <a:r>
              <a:rPr lang="en-US" altLang="zh-CN" dirty="0"/>
              <a:t>double</a:t>
            </a:r>
          </a:p>
          <a:p>
            <a:r>
              <a:rPr lang="en-US" altLang="zh-CN" dirty="0"/>
              <a:t>                    </a:t>
            </a:r>
            <a:r>
              <a:rPr lang="zh-CN" altLang="en-US" dirty="0"/>
              <a:t>（</a:t>
            </a:r>
            <a:r>
              <a:rPr lang="en-US" altLang="zh-CN" dirty="0"/>
              <a:t>2</a:t>
            </a:r>
            <a:r>
              <a:rPr lang="zh-CN" altLang="en-US" dirty="0"/>
              <a:t>）</a:t>
            </a:r>
            <a:r>
              <a:rPr lang="en-US" altLang="zh-CN" dirty="0"/>
              <a:t>int </a:t>
            </a:r>
            <a:r>
              <a:rPr lang="zh-CN" altLang="en-US" dirty="0"/>
              <a:t>与</a:t>
            </a:r>
            <a:r>
              <a:rPr lang="en-US" altLang="zh-CN" dirty="0"/>
              <a:t>float</a:t>
            </a:r>
            <a:r>
              <a:rPr lang="zh-CN" altLang="en-US" dirty="0"/>
              <a:t>或</a:t>
            </a:r>
            <a:r>
              <a:rPr lang="en-US" altLang="zh-CN" dirty="0"/>
              <a:t>double</a:t>
            </a:r>
          </a:p>
          <a:p>
            <a:r>
              <a:rPr lang="zh-CN" altLang="en-US" dirty="0"/>
              <a:t>先将</a:t>
            </a:r>
            <a:r>
              <a:rPr lang="en-US" altLang="zh-CN" dirty="0"/>
              <a:t>int float</a:t>
            </a:r>
            <a:r>
              <a:rPr lang="zh-CN" altLang="en-US" dirty="0"/>
              <a:t>转化为</a:t>
            </a:r>
            <a:r>
              <a:rPr lang="en-US" altLang="zh-CN" dirty="0"/>
              <a:t>double</a:t>
            </a:r>
            <a:r>
              <a:rPr lang="zh-CN" altLang="en-US" dirty="0"/>
              <a:t>再运算</a:t>
            </a:r>
            <a:endParaRPr lang="en-US" altLang="zh-CN" dirty="0"/>
          </a:p>
          <a:p>
            <a:r>
              <a:rPr lang="en-US" altLang="zh-CN" dirty="0"/>
              <a:t>                    </a:t>
            </a:r>
            <a:r>
              <a:rPr lang="zh-CN" altLang="en-US" dirty="0"/>
              <a:t>（</a:t>
            </a:r>
            <a:r>
              <a:rPr lang="en-US" altLang="zh-CN" dirty="0"/>
              <a:t>3</a:t>
            </a:r>
            <a:r>
              <a:rPr lang="zh-CN" altLang="en-US" dirty="0"/>
              <a:t>）字符型将字符的</a:t>
            </a:r>
            <a:r>
              <a:rPr lang="en-US" altLang="zh-CN" dirty="0"/>
              <a:t>ASCII</a:t>
            </a:r>
            <a:r>
              <a:rPr lang="zh-CN" altLang="en-US" dirty="0"/>
              <a:t>与整型数据运算</a:t>
            </a:r>
            <a:endParaRPr lang="en-US" altLang="zh-CN" dirty="0"/>
          </a:p>
        </p:txBody>
      </p:sp>
    </p:spTree>
    <p:extLst>
      <p:ext uri="{BB962C8B-B14F-4D97-AF65-F5344CB8AC3E}">
        <p14:creationId xmlns:p14="http://schemas.microsoft.com/office/powerpoint/2010/main" val="396234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981845" y="657687"/>
            <a:ext cx="3024336" cy="1066800"/>
          </a:xfrm>
        </p:spPr>
        <p:txBody>
          <a:bodyPr rtlCol="0"/>
          <a:lstStyle/>
          <a:p>
            <a:pPr rtl="0"/>
            <a:r>
              <a:rPr lang="zh-CN" altLang="en-US" dirty="0">
                <a:latin typeface="Microsoft YaHei UI" panose="020B0503020204020204" pitchFamily="34" charset="-122"/>
                <a:ea typeface="Microsoft YaHei UI" panose="020B0503020204020204" pitchFamily="34" charset="-122"/>
              </a:rPr>
              <a:t>介绍一下</a:t>
            </a:r>
          </a:p>
        </p:txBody>
      </p:sp>
      <p:sp>
        <p:nvSpPr>
          <p:cNvPr id="6" name="标题 1">
            <a:extLst>
              <a:ext uri="{FF2B5EF4-FFF2-40B4-BE49-F238E27FC236}">
                <a16:creationId xmlns:a16="http://schemas.microsoft.com/office/drawing/2014/main" id="{C6F67D56-9905-4852-9B33-E0A0D22C4441}"/>
              </a:ext>
            </a:extLst>
          </p:cNvPr>
          <p:cNvSpPr txBox="1">
            <a:spLocks/>
          </p:cNvSpPr>
          <p:nvPr/>
        </p:nvSpPr>
        <p:spPr>
          <a:xfrm>
            <a:off x="1013793" y="2060848"/>
            <a:ext cx="6552728" cy="10668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5400" kern="1200">
                <a:solidFill>
                  <a:schemeClr val="tx1"/>
                </a:solidFill>
                <a:latin typeface="Microsoft YaHei UI" panose="020B0503020204020204" pitchFamily="34" charset="-122"/>
                <a:ea typeface="Microsoft YaHei UI" panose="020B0503020204020204" pitchFamily="34" charset="-122"/>
                <a:cs typeface="+mj-cs"/>
              </a:defRPr>
            </a:lvl1pPr>
          </a:lstStyle>
          <a:p>
            <a:r>
              <a:rPr lang="zh-CN" altLang="en-US" dirty="0"/>
              <a:t>一种有效的学习方法</a:t>
            </a:r>
          </a:p>
        </p:txBody>
      </p:sp>
      <p:sp>
        <p:nvSpPr>
          <p:cNvPr id="7" name="标题 1">
            <a:extLst>
              <a:ext uri="{FF2B5EF4-FFF2-40B4-BE49-F238E27FC236}">
                <a16:creationId xmlns:a16="http://schemas.microsoft.com/office/drawing/2014/main" id="{8C8DB832-4B2F-4A95-8FC2-07ED433BFB9E}"/>
              </a:ext>
            </a:extLst>
          </p:cNvPr>
          <p:cNvSpPr txBox="1">
            <a:spLocks/>
          </p:cNvSpPr>
          <p:nvPr/>
        </p:nvSpPr>
        <p:spPr>
          <a:xfrm>
            <a:off x="981845" y="3831200"/>
            <a:ext cx="10441159" cy="236294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5400" kern="1200">
                <a:solidFill>
                  <a:schemeClr val="tx1"/>
                </a:solidFill>
                <a:latin typeface="Microsoft YaHei UI" panose="020B0503020204020204" pitchFamily="34" charset="-122"/>
                <a:ea typeface="Microsoft YaHei UI" panose="020B0503020204020204" pitchFamily="34" charset="-122"/>
                <a:cs typeface="+mj-cs"/>
              </a:defRPr>
            </a:lvl1pPr>
          </a:lstStyle>
          <a:p>
            <a:r>
              <a:rPr lang="zh-CN" altLang="en-US" dirty="0"/>
              <a:t>以程序设计为主线，把算法和语法紧密结合起来，由易及难的学会编写</a:t>
            </a:r>
            <a:r>
              <a:rPr lang="en-US" altLang="zh-CN" dirty="0"/>
              <a:t>C</a:t>
            </a:r>
            <a:r>
              <a:rPr lang="zh-CN" altLang="en-US" dirty="0"/>
              <a:t>程序</a:t>
            </a:r>
          </a:p>
        </p:txBody>
      </p:sp>
      <p:sp>
        <p:nvSpPr>
          <p:cNvPr id="9" name="副标题 8">
            <a:extLst>
              <a:ext uri="{FF2B5EF4-FFF2-40B4-BE49-F238E27FC236}">
                <a16:creationId xmlns:a16="http://schemas.microsoft.com/office/drawing/2014/main" id="{4C070F6D-BA26-4515-93ED-1EA5754EC62C}"/>
              </a:ext>
            </a:extLst>
          </p:cNvPr>
          <p:cNvSpPr>
            <a:spLocks noGrp="1"/>
          </p:cNvSpPr>
          <p:nvPr>
            <p:ph type="subTitle" idx="1"/>
          </p:nvPr>
        </p:nvSpPr>
        <p:spPr/>
        <p:txBody>
          <a:bodyPr/>
          <a:lstStyle/>
          <a:p>
            <a:endParaRPr lang="zh-CN" altLang="en-US"/>
          </a:p>
        </p:txBody>
      </p:sp>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1000" fill="hold"/>
                                        <p:tgtEl>
                                          <p:spTgt spid="6"/>
                                        </p:tgtEl>
                                        <p:attrNameLst>
                                          <p:attrName>ppt_w</p:attrName>
                                        </p:attrNameLst>
                                      </p:cBhvr>
                                      <p:tavLst>
                                        <p:tav tm="0">
                                          <p:val>
                                            <p:fltVal val="0"/>
                                          </p:val>
                                        </p:tav>
                                        <p:tav tm="100000">
                                          <p:val>
                                            <p:strVal val="#ppt_w"/>
                                          </p:val>
                                        </p:tav>
                                      </p:tavLst>
                                    </p:anim>
                                    <p:anim calcmode="lin" valueType="num">
                                      <p:cBhvr>
                                        <p:cTn id="16" dur="1000" fill="hold"/>
                                        <p:tgtEl>
                                          <p:spTgt spid="6"/>
                                        </p:tgtEl>
                                        <p:attrNameLst>
                                          <p:attrName>ppt_h</p:attrName>
                                        </p:attrNameLst>
                                      </p:cBhvr>
                                      <p:tavLst>
                                        <p:tav tm="0">
                                          <p:val>
                                            <p:fltVal val="0"/>
                                          </p:val>
                                        </p:tav>
                                        <p:tav tm="100000">
                                          <p:val>
                                            <p:strVal val="#ppt_h"/>
                                          </p:val>
                                        </p:tav>
                                      </p:tavLst>
                                    </p:anim>
                                    <p:anim calcmode="lin" valueType="num">
                                      <p:cBhvr>
                                        <p:cTn id="17" dur="1000" fill="hold"/>
                                        <p:tgtEl>
                                          <p:spTgt spid="6"/>
                                        </p:tgtEl>
                                        <p:attrNameLst>
                                          <p:attrName>style.rotation</p:attrName>
                                        </p:attrNameLst>
                                      </p:cBhvr>
                                      <p:tavLst>
                                        <p:tav tm="0">
                                          <p:val>
                                            <p:fltVal val="90"/>
                                          </p:val>
                                        </p:tav>
                                        <p:tav tm="100000">
                                          <p:val>
                                            <p:fltVal val="0"/>
                                          </p:val>
                                        </p:tav>
                                      </p:tavLst>
                                    </p:anim>
                                    <p:animEffect transition="in" filter="fade">
                                      <p:cBhvr>
                                        <p:cTn id="18" dur="10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1000" fill="hold"/>
                                        <p:tgtEl>
                                          <p:spTgt spid="7"/>
                                        </p:tgtEl>
                                        <p:attrNameLst>
                                          <p:attrName>ppt_w</p:attrName>
                                        </p:attrNameLst>
                                      </p:cBhvr>
                                      <p:tavLst>
                                        <p:tav tm="0">
                                          <p:val>
                                            <p:fltVal val="0"/>
                                          </p:val>
                                        </p:tav>
                                        <p:tav tm="100000">
                                          <p:val>
                                            <p:strVal val="#ppt_w"/>
                                          </p:val>
                                        </p:tav>
                                      </p:tavLst>
                                    </p:anim>
                                    <p:anim calcmode="lin" valueType="num">
                                      <p:cBhvr>
                                        <p:cTn id="24" dur="1000" fill="hold"/>
                                        <p:tgtEl>
                                          <p:spTgt spid="7"/>
                                        </p:tgtEl>
                                        <p:attrNameLst>
                                          <p:attrName>ppt_h</p:attrName>
                                        </p:attrNameLst>
                                      </p:cBhvr>
                                      <p:tavLst>
                                        <p:tav tm="0">
                                          <p:val>
                                            <p:fltVal val="0"/>
                                          </p:val>
                                        </p:tav>
                                        <p:tav tm="100000">
                                          <p:val>
                                            <p:strVal val="#ppt_h"/>
                                          </p:val>
                                        </p:tav>
                                      </p:tavLst>
                                    </p:anim>
                                    <p:anim calcmode="lin" valueType="num">
                                      <p:cBhvr>
                                        <p:cTn id="25" dur="1000" fill="hold"/>
                                        <p:tgtEl>
                                          <p:spTgt spid="7"/>
                                        </p:tgtEl>
                                        <p:attrNameLst>
                                          <p:attrName>style.rotation</p:attrName>
                                        </p:attrNameLst>
                                      </p:cBhvr>
                                      <p:tavLst>
                                        <p:tav tm="0">
                                          <p:val>
                                            <p:fltVal val="90"/>
                                          </p:val>
                                        </p:tav>
                                        <p:tav tm="100000">
                                          <p:val>
                                            <p:fltVal val="0"/>
                                          </p:val>
                                        </p:tav>
                                      </p:tavLst>
                                    </p:anim>
                                    <p:animEffect transition="in" filter="fade">
                                      <p:cBhvr>
                                        <p:cTn id="26"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BC0B30-934B-4238-87D0-7141A0AAC302}"/>
              </a:ext>
            </a:extLst>
          </p:cNvPr>
          <p:cNvSpPr>
            <a:spLocks noGrp="1"/>
          </p:cNvSpPr>
          <p:nvPr>
            <p:ph type="title"/>
          </p:nvPr>
        </p:nvSpPr>
        <p:spPr/>
        <p:txBody>
          <a:bodyPr/>
          <a:lstStyle/>
          <a:p>
            <a:r>
              <a:rPr lang="zh-CN" altLang="en-US" dirty="0"/>
              <a:t>自加自减训练题目</a:t>
            </a:r>
          </a:p>
        </p:txBody>
      </p:sp>
      <p:sp>
        <p:nvSpPr>
          <p:cNvPr id="3" name="内容占位符 2">
            <a:extLst>
              <a:ext uri="{FF2B5EF4-FFF2-40B4-BE49-F238E27FC236}">
                <a16:creationId xmlns:a16="http://schemas.microsoft.com/office/drawing/2014/main" id="{C63A88A1-E217-4918-B315-907307FBA008}"/>
              </a:ext>
            </a:extLst>
          </p:cNvPr>
          <p:cNvSpPr>
            <a:spLocks noGrp="1"/>
          </p:cNvSpPr>
          <p:nvPr>
            <p:ph idx="1"/>
          </p:nvPr>
        </p:nvSpPr>
        <p:spPr>
          <a:xfrm>
            <a:off x="1485900" y="4149080"/>
            <a:ext cx="9144000" cy="1674912"/>
          </a:xfrm>
        </p:spPr>
        <p:txBody>
          <a:bodyPr/>
          <a:lstStyle/>
          <a:p>
            <a:r>
              <a:rPr lang="zh-CN" altLang="en-US" b="1" dirty="0"/>
              <a:t>使用的技巧就是：把原始计算式转化成多个、有先后计算顺序的、小的计算式，然后带入变量的值，进行求解。记住：同一优先级的运算符的计算顺序是从右往左。</a:t>
            </a:r>
            <a:endParaRPr lang="zh-CN" altLang="en-US" dirty="0"/>
          </a:p>
        </p:txBody>
      </p:sp>
      <p:sp>
        <p:nvSpPr>
          <p:cNvPr id="4" name="标题 1">
            <a:extLst>
              <a:ext uri="{FF2B5EF4-FFF2-40B4-BE49-F238E27FC236}">
                <a16:creationId xmlns:a16="http://schemas.microsoft.com/office/drawing/2014/main" id="{378D706C-3211-4CA8-906B-523905413A84}"/>
              </a:ext>
            </a:extLst>
          </p:cNvPr>
          <p:cNvSpPr txBox="1">
            <a:spLocks/>
          </p:cNvSpPr>
          <p:nvPr/>
        </p:nvSpPr>
        <p:spPr>
          <a:xfrm>
            <a:off x="1522414" y="1772816"/>
            <a:ext cx="9143998" cy="237626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icrosoft YaHei UI" panose="020B0503020204020204" pitchFamily="34" charset="-122"/>
                <a:ea typeface="Microsoft YaHei UI" panose="020B0503020204020204" pitchFamily="34" charset="-122"/>
                <a:cs typeface="+mj-cs"/>
              </a:defRPr>
            </a:lvl1pPr>
          </a:lstStyle>
          <a:p>
            <a:r>
              <a:rPr lang="zh-CN" altLang="en-US" dirty="0"/>
              <a:t>对于以下，有</a:t>
            </a:r>
            <a:r>
              <a:rPr lang="en-US" altLang="zh-CN" dirty="0"/>
              <a:t>int x = 5, y = 6, z;</a:t>
            </a:r>
          </a:p>
          <a:p>
            <a:r>
              <a:rPr lang="en-US" altLang="zh-CN" dirty="0"/>
              <a:t>    </a:t>
            </a:r>
            <a:r>
              <a:rPr lang="zh-CN" altLang="en-US" dirty="0"/>
              <a:t>题目</a:t>
            </a:r>
            <a:r>
              <a:rPr lang="en-US" altLang="zh-CN" dirty="0"/>
              <a:t>1</a:t>
            </a:r>
            <a:r>
              <a:rPr lang="zh-CN" altLang="en-US" dirty="0"/>
              <a:t>：</a:t>
            </a:r>
            <a:r>
              <a:rPr lang="en-US" altLang="zh-CN" dirty="0"/>
              <a:t>z = ++x + y++;</a:t>
            </a:r>
          </a:p>
          <a:p>
            <a:r>
              <a:rPr lang="en-US" altLang="zh-CN" dirty="0"/>
              <a:t>    </a:t>
            </a:r>
            <a:r>
              <a:rPr lang="zh-CN" altLang="en-US" dirty="0"/>
              <a:t>题目</a:t>
            </a:r>
            <a:r>
              <a:rPr lang="en-US" altLang="zh-CN" dirty="0"/>
              <a:t>2</a:t>
            </a:r>
            <a:r>
              <a:rPr lang="zh-CN" altLang="en-US" dirty="0"/>
              <a:t>：</a:t>
            </a:r>
            <a:r>
              <a:rPr lang="en-US" altLang="zh-CN" dirty="0"/>
              <a:t>z = ++x + x++;</a:t>
            </a:r>
          </a:p>
          <a:p>
            <a:r>
              <a:rPr lang="en-US" altLang="zh-CN" dirty="0"/>
              <a:t>    </a:t>
            </a:r>
            <a:r>
              <a:rPr lang="zh-CN" altLang="en-US" dirty="0"/>
              <a:t>题目</a:t>
            </a:r>
            <a:r>
              <a:rPr lang="en-US" altLang="zh-CN" dirty="0"/>
              <a:t>3</a:t>
            </a:r>
            <a:r>
              <a:rPr lang="zh-CN" altLang="en-US" dirty="0"/>
              <a:t>：</a:t>
            </a:r>
            <a:r>
              <a:rPr lang="en-US" altLang="zh-CN" dirty="0"/>
              <a:t>x = ++x + x++</a:t>
            </a:r>
            <a:r>
              <a:rPr lang="zh-CN" altLang="en-US" dirty="0"/>
              <a:t>；</a:t>
            </a:r>
            <a:endParaRPr lang="en-US" altLang="zh-CN" dirty="0"/>
          </a:p>
          <a:p>
            <a:endParaRPr lang="en-US" altLang="zh-CN" dirty="0"/>
          </a:p>
        </p:txBody>
      </p:sp>
    </p:spTree>
    <p:extLst>
      <p:ext uri="{BB962C8B-B14F-4D97-AF65-F5344CB8AC3E}">
        <p14:creationId xmlns:p14="http://schemas.microsoft.com/office/powerpoint/2010/main" val="2662836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 calcmode="lin" valueType="num">
                                      <p:cBhvr>
                                        <p:cTn id="21"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2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5C955A-CBE5-46D2-AEE4-3C8A97023B4A}"/>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14698D41-E3DB-44B9-8EF6-2A32DD2F9BAC}"/>
              </a:ext>
            </a:extLst>
          </p:cNvPr>
          <p:cNvSpPr>
            <a:spLocks noGrp="1"/>
          </p:cNvSpPr>
          <p:nvPr>
            <p:ph idx="1"/>
          </p:nvPr>
        </p:nvSpPr>
        <p:spPr/>
        <p:txBody>
          <a:bodyPr>
            <a:normAutofit/>
          </a:bodyPr>
          <a:lstStyle/>
          <a:p>
            <a:r>
              <a:rPr lang="en-US" altLang="zh-CN" dirty="0"/>
              <a:t>Q1</a:t>
            </a:r>
            <a:r>
              <a:rPr lang="zh-CN" altLang="en-US" dirty="0"/>
              <a:t>：</a:t>
            </a:r>
            <a:r>
              <a:rPr lang="en-US" altLang="zh-CN" dirty="0"/>
              <a:t>z = ++x + y++;  </a:t>
            </a:r>
            <a:r>
              <a:rPr lang="zh-CN" altLang="en-US" dirty="0"/>
              <a:t>可以转化为</a:t>
            </a:r>
            <a:r>
              <a:rPr lang="en-US" altLang="zh-CN" dirty="0"/>
              <a:t>:                  </a:t>
            </a:r>
          </a:p>
          <a:p>
            <a:r>
              <a:rPr lang="en-US" altLang="zh-CN" dirty="0"/>
              <a:t>x = x +</a:t>
            </a:r>
            <a:r>
              <a:rPr lang="zh-CN" altLang="en-US" dirty="0"/>
              <a:t>１</a:t>
            </a:r>
            <a:r>
              <a:rPr lang="en-US" altLang="zh-CN" dirty="0"/>
              <a:t>;                 </a:t>
            </a:r>
          </a:p>
          <a:p>
            <a:r>
              <a:rPr lang="en-US" altLang="zh-CN" dirty="0"/>
              <a:t>z = x + y;                  </a:t>
            </a:r>
          </a:p>
          <a:p>
            <a:r>
              <a:rPr lang="en-US" altLang="zh-CN" dirty="0"/>
              <a:t>y = y + 1;    </a:t>
            </a:r>
          </a:p>
          <a:p>
            <a:r>
              <a:rPr lang="zh-CN" altLang="en-US" dirty="0"/>
              <a:t>带入</a:t>
            </a:r>
            <a:r>
              <a:rPr lang="en-US" altLang="zh-CN" dirty="0"/>
              <a:t>x = 5, y = 6</a:t>
            </a:r>
            <a:r>
              <a:rPr lang="zh-CN" altLang="en-US" dirty="0"/>
              <a:t>，可得</a:t>
            </a:r>
            <a:r>
              <a:rPr lang="en-US" altLang="zh-CN" dirty="0"/>
              <a:t>x = 6; z = 12; y = 7; </a:t>
            </a:r>
          </a:p>
        </p:txBody>
      </p:sp>
    </p:spTree>
    <p:extLst>
      <p:ext uri="{BB962C8B-B14F-4D97-AF65-F5344CB8AC3E}">
        <p14:creationId xmlns:p14="http://schemas.microsoft.com/office/powerpoint/2010/main" val="3100208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p:cTn id="14"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p:cTn id="21"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p:cTn id="28"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p:cTn id="35"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6"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3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FAA75E-8D4B-4431-B9BF-9A1ACA513820}"/>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7B2BD4D0-FC6A-4804-9248-79AAF24AE8F3}"/>
              </a:ext>
            </a:extLst>
          </p:cNvPr>
          <p:cNvSpPr>
            <a:spLocks noGrp="1"/>
          </p:cNvSpPr>
          <p:nvPr>
            <p:ph idx="1"/>
          </p:nvPr>
        </p:nvSpPr>
        <p:spPr/>
        <p:txBody>
          <a:bodyPr>
            <a:normAutofit/>
          </a:bodyPr>
          <a:lstStyle/>
          <a:p>
            <a:r>
              <a:rPr lang="en-US" altLang="zh-CN" dirty="0"/>
              <a:t>Q2</a:t>
            </a:r>
            <a:r>
              <a:rPr lang="zh-CN" altLang="en-US" dirty="0"/>
              <a:t>：</a:t>
            </a:r>
            <a:r>
              <a:rPr lang="en-US" altLang="zh-CN" dirty="0"/>
              <a:t>z = ++x + x++;  </a:t>
            </a:r>
            <a:r>
              <a:rPr lang="zh-CN" altLang="en-US" dirty="0"/>
              <a:t>可以转化为</a:t>
            </a:r>
            <a:r>
              <a:rPr lang="en-US" altLang="zh-CN" dirty="0"/>
              <a:t>:                  </a:t>
            </a:r>
          </a:p>
          <a:p>
            <a:r>
              <a:rPr lang="en-US" altLang="zh-CN" dirty="0"/>
              <a:t>x = x +</a:t>
            </a:r>
            <a:r>
              <a:rPr lang="zh-CN" altLang="en-US" dirty="0"/>
              <a:t>１</a:t>
            </a:r>
            <a:r>
              <a:rPr lang="en-US" altLang="zh-CN" dirty="0"/>
              <a:t>;                  </a:t>
            </a:r>
          </a:p>
          <a:p>
            <a:r>
              <a:rPr lang="en-US" altLang="zh-CN" dirty="0"/>
              <a:t>z = x + x;                  </a:t>
            </a:r>
          </a:p>
          <a:p>
            <a:r>
              <a:rPr lang="en-US" altLang="zh-CN" dirty="0"/>
              <a:t>x = x + 1;    </a:t>
            </a:r>
          </a:p>
          <a:p>
            <a:r>
              <a:rPr lang="zh-CN" altLang="en-US" dirty="0"/>
              <a:t>带入</a:t>
            </a:r>
            <a:r>
              <a:rPr lang="en-US" altLang="zh-CN" dirty="0"/>
              <a:t>x = 5</a:t>
            </a:r>
            <a:r>
              <a:rPr lang="zh-CN" altLang="en-US" dirty="0"/>
              <a:t>，可得</a:t>
            </a:r>
            <a:r>
              <a:rPr lang="en-US" altLang="zh-CN" dirty="0"/>
              <a:t>x = 6; z = 6+6=12; x = 7;   </a:t>
            </a:r>
            <a:r>
              <a:rPr lang="zh-CN" altLang="en-US" dirty="0"/>
              <a:t>故</a:t>
            </a:r>
            <a:r>
              <a:rPr lang="en-US" altLang="zh-CN" dirty="0"/>
              <a:t>x=7,z=12</a:t>
            </a:r>
            <a:r>
              <a:rPr lang="zh-CN" altLang="en-US" dirty="0"/>
              <a:t>；</a:t>
            </a:r>
          </a:p>
        </p:txBody>
      </p:sp>
    </p:spTree>
    <p:extLst>
      <p:ext uri="{BB962C8B-B14F-4D97-AF65-F5344CB8AC3E}">
        <p14:creationId xmlns:p14="http://schemas.microsoft.com/office/powerpoint/2010/main" val="3261997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p:cTn id="14"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p:cTn id="21"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p:cTn id="28"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p:cTn id="35"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6"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3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E8A60F-A4EB-4BB2-B9E7-A3A6A252DA65}"/>
              </a:ext>
            </a:extLst>
          </p:cNvPr>
          <p:cNvSpPr>
            <a:spLocks noGrp="1"/>
          </p:cNvSpPr>
          <p:nvPr>
            <p:ph type="title"/>
          </p:nvPr>
        </p:nvSpPr>
        <p:spPr>
          <a:xfrm>
            <a:off x="1522413" y="884238"/>
            <a:ext cx="9143998" cy="1020762"/>
          </a:xfrm>
        </p:spPr>
        <p:txBody>
          <a:bodyPr>
            <a:normAutofit fontScale="90000"/>
          </a:bodyPr>
          <a:lstStyle/>
          <a:p>
            <a:r>
              <a:rPr lang="zh-CN" altLang="en-US" b="1" dirty="0"/>
              <a:t>注意：一定要等把原始公式全部转换成小公式之后，再带入变量值，切不可中途带入变量值！</a:t>
            </a:r>
            <a:r>
              <a:rPr lang="zh-CN" altLang="en-US" dirty="0"/>
              <a:t> </a:t>
            </a:r>
            <a:br>
              <a:rPr lang="zh-CN" altLang="en-US" dirty="0"/>
            </a:br>
            <a:endParaRPr lang="zh-CN" altLang="en-US" dirty="0"/>
          </a:p>
        </p:txBody>
      </p:sp>
      <p:sp>
        <p:nvSpPr>
          <p:cNvPr id="3" name="内容占位符 2">
            <a:extLst>
              <a:ext uri="{FF2B5EF4-FFF2-40B4-BE49-F238E27FC236}">
                <a16:creationId xmlns:a16="http://schemas.microsoft.com/office/drawing/2014/main" id="{2FBDE7DB-EAEE-46E9-9970-59AD9A157B62}"/>
              </a:ext>
            </a:extLst>
          </p:cNvPr>
          <p:cNvSpPr>
            <a:spLocks noGrp="1"/>
          </p:cNvSpPr>
          <p:nvPr>
            <p:ph idx="1"/>
          </p:nvPr>
        </p:nvSpPr>
        <p:spPr/>
        <p:txBody>
          <a:bodyPr>
            <a:normAutofit/>
          </a:bodyPr>
          <a:lstStyle/>
          <a:p>
            <a:r>
              <a:rPr lang="en-US" altLang="zh-CN" dirty="0"/>
              <a:t>Q3</a:t>
            </a:r>
            <a:r>
              <a:rPr lang="zh-CN" altLang="en-US" dirty="0"/>
              <a:t>：</a:t>
            </a:r>
            <a:r>
              <a:rPr lang="en-US" altLang="zh-CN" dirty="0"/>
              <a:t>x = ++x + x++;  </a:t>
            </a:r>
            <a:r>
              <a:rPr lang="zh-CN" altLang="en-US" dirty="0"/>
              <a:t>可以转化为</a:t>
            </a:r>
            <a:r>
              <a:rPr lang="en-US" altLang="zh-CN" dirty="0"/>
              <a:t>:                  </a:t>
            </a:r>
          </a:p>
          <a:p>
            <a:r>
              <a:rPr lang="en-US" altLang="zh-CN" dirty="0"/>
              <a:t>x = x +</a:t>
            </a:r>
            <a:r>
              <a:rPr lang="zh-CN" altLang="en-US" dirty="0"/>
              <a:t>１</a:t>
            </a:r>
            <a:r>
              <a:rPr lang="en-US" altLang="zh-CN" dirty="0"/>
              <a:t>;                  </a:t>
            </a:r>
          </a:p>
          <a:p>
            <a:r>
              <a:rPr lang="en-US" altLang="zh-CN" dirty="0"/>
              <a:t>x = x + x;                  </a:t>
            </a:r>
          </a:p>
          <a:p>
            <a:r>
              <a:rPr lang="en-US" altLang="zh-CN" dirty="0"/>
              <a:t>x = x + 1;    </a:t>
            </a:r>
          </a:p>
          <a:p>
            <a:r>
              <a:rPr lang="zh-CN" altLang="en-US" dirty="0"/>
              <a:t>带入</a:t>
            </a:r>
            <a:r>
              <a:rPr lang="en-US" altLang="zh-CN" dirty="0"/>
              <a:t>x = 5</a:t>
            </a:r>
            <a:r>
              <a:rPr lang="zh-CN" altLang="en-US" dirty="0"/>
              <a:t>，可得</a:t>
            </a:r>
            <a:r>
              <a:rPr lang="en-US" altLang="zh-CN" dirty="0"/>
              <a:t>x = 5+1=6; x = 6+6=12; x = 12+1=13;   </a:t>
            </a:r>
            <a:r>
              <a:rPr lang="zh-CN" altLang="en-US" dirty="0"/>
              <a:t>故</a:t>
            </a:r>
            <a:r>
              <a:rPr lang="en-US" altLang="zh-CN" dirty="0"/>
              <a:t>x=13</a:t>
            </a:r>
            <a:r>
              <a:rPr lang="zh-CN" altLang="en-US" dirty="0"/>
              <a:t>。</a:t>
            </a:r>
          </a:p>
        </p:txBody>
      </p:sp>
    </p:spTree>
    <p:extLst>
      <p:ext uri="{BB962C8B-B14F-4D97-AF65-F5344CB8AC3E}">
        <p14:creationId xmlns:p14="http://schemas.microsoft.com/office/powerpoint/2010/main" val="230446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p:cTn id="14"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p:cTn id="21"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p:cTn id="28"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p:cTn id="35"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6"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37" dur="500"/>
                                        <p:tgtEl>
                                          <p:spTgt spid="3">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2"/>
                                        </p:tgtEl>
                                        <p:attrNameLst>
                                          <p:attrName>style.visibility</p:attrName>
                                        </p:attrNameLst>
                                      </p:cBhvr>
                                      <p:to>
                                        <p:strVal val="visible"/>
                                      </p:to>
                                    </p:set>
                                    <p:anim calcmode="lin" valueType="num">
                                      <p:cBhvr>
                                        <p:cTn id="42" dur="500" fill="hold"/>
                                        <p:tgtEl>
                                          <p:spTgt spid="2"/>
                                        </p:tgtEl>
                                        <p:attrNameLst>
                                          <p:attrName>ppt_w</p:attrName>
                                        </p:attrNameLst>
                                      </p:cBhvr>
                                      <p:tavLst>
                                        <p:tav tm="0">
                                          <p:val>
                                            <p:fltVal val="0"/>
                                          </p:val>
                                        </p:tav>
                                        <p:tav tm="100000">
                                          <p:val>
                                            <p:strVal val="#ppt_w"/>
                                          </p:val>
                                        </p:tav>
                                      </p:tavLst>
                                    </p:anim>
                                    <p:anim calcmode="lin" valueType="num">
                                      <p:cBhvr>
                                        <p:cTn id="43" dur="500" fill="hold"/>
                                        <p:tgtEl>
                                          <p:spTgt spid="2"/>
                                        </p:tgtEl>
                                        <p:attrNameLst>
                                          <p:attrName>ppt_h</p:attrName>
                                        </p:attrNameLst>
                                      </p:cBhvr>
                                      <p:tavLst>
                                        <p:tav tm="0">
                                          <p:val>
                                            <p:fltVal val="0"/>
                                          </p:val>
                                        </p:tav>
                                        <p:tav tm="100000">
                                          <p:val>
                                            <p:strVal val="#ppt_h"/>
                                          </p:val>
                                        </p:tav>
                                      </p:tavLst>
                                    </p:anim>
                                    <p:animEffect transition="in" filter="fade">
                                      <p:cBhvr>
                                        <p:cTn id="4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20D402-25C9-43C1-B82C-9619FD8C33A6}"/>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19D754C2-7370-451E-93B9-96C9F4FB627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2413" y="300530"/>
            <a:ext cx="9726174" cy="5000677"/>
          </a:xfrm>
        </p:spPr>
      </p:pic>
    </p:spTree>
    <p:extLst>
      <p:ext uri="{BB962C8B-B14F-4D97-AF65-F5344CB8AC3E}">
        <p14:creationId xmlns:p14="http://schemas.microsoft.com/office/powerpoint/2010/main" val="24349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8C6208-7518-43EE-8B30-035544297FE2}"/>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7F4B1BE9-EAC7-4757-9FB6-FE48DA3779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8137"/>
            <a:ext cx="8299582" cy="4267200"/>
          </a:xfrm>
        </p:spPr>
      </p:pic>
      <p:pic>
        <p:nvPicPr>
          <p:cNvPr id="7" name="图片 6">
            <a:extLst>
              <a:ext uri="{FF2B5EF4-FFF2-40B4-BE49-F238E27FC236}">
                <a16:creationId xmlns:a16="http://schemas.microsoft.com/office/drawing/2014/main" id="{6F0FECE4-B976-4A71-8B5D-B95322A2A9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2" y="46608"/>
            <a:ext cx="11004945" cy="6803255"/>
          </a:xfrm>
          <a:prstGeom prst="rect">
            <a:avLst/>
          </a:prstGeom>
        </p:spPr>
      </p:pic>
    </p:spTree>
    <p:extLst>
      <p:ext uri="{BB962C8B-B14F-4D97-AF65-F5344CB8AC3E}">
        <p14:creationId xmlns:p14="http://schemas.microsoft.com/office/powerpoint/2010/main" val="2550325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randombar(horizontal)">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579BEEC-96A4-4DB1-B7F3-DB6F871063B4}"/>
              </a:ext>
            </a:extLst>
          </p:cNvPr>
          <p:cNvSpPr>
            <a:spLocks noGrp="1"/>
          </p:cNvSpPr>
          <p:nvPr>
            <p:ph idx="1"/>
          </p:nvPr>
        </p:nvSpPr>
        <p:spPr>
          <a:xfrm>
            <a:off x="1522414" y="260648"/>
            <a:ext cx="9144000" cy="6408712"/>
          </a:xfrm>
        </p:spPr>
        <p:txBody>
          <a:bodyPr/>
          <a:lstStyle/>
          <a:p>
            <a:r>
              <a:rPr lang="zh-CN" altLang="en-US" dirty="0"/>
              <a:t>（</a:t>
            </a:r>
            <a:r>
              <a:rPr lang="en-US" altLang="zh-CN" dirty="0"/>
              <a:t>e</a:t>
            </a:r>
            <a:r>
              <a:rPr lang="zh-CN" altLang="en-US" dirty="0"/>
              <a:t>）强制类型转换符</a:t>
            </a:r>
            <a:endParaRPr lang="en-US" altLang="zh-CN" dirty="0"/>
          </a:p>
          <a:p>
            <a:r>
              <a:rPr lang="en-US" altLang="zh-CN" dirty="0"/>
              <a:t>        </a:t>
            </a:r>
            <a:r>
              <a:rPr lang="en-US" altLang="zh-CN" dirty="0" err="1"/>
              <a:t>eg</a:t>
            </a:r>
            <a:r>
              <a:rPr lang="zh-CN" altLang="en-US" dirty="0">
                <a:sym typeface="Wingdings" panose="05000000000000000000" pitchFamily="2" charset="2"/>
              </a:rPr>
              <a:t>； （</a:t>
            </a:r>
            <a:r>
              <a:rPr lang="en-US" altLang="zh-CN" dirty="0">
                <a:sym typeface="Wingdings" panose="05000000000000000000" pitchFamily="2" charset="2"/>
              </a:rPr>
              <a:t>double</a:t>
            </a:r>
            <a:r>
              <a:rPr lang="zh-CN" altLang="en-US" dirty="0">
                <a:sym typeface="Wingdings" panose="05000000000000000000" pitchFamily="2" charset="2"/>
              </a:rPr>
              <a:t>）</a:t>
            </a:r>
            <a:r>
              <a:rPr lang="en-US" altLang="zh-CN" dirty="0">
                <a:sym typeface="Wingdings" panose="05000000000000000000" pitchFamily="2" charset="2"/>
              </a:rPr>
              <a:t>a</a:t>
            </a:r>
          </a:p>
          <a:p>
            <a:r>
              <a:rPr lang="en-US" altLang="zh-CN" dirty="0">
                <a:sym typeface="Wingdings" panose="05000000000000000000" pitchFamily="2" charset="2"/>
              </a:rPr>
              <a:t>                  </a:t>
            </a:r>
            <a:r>
              <a:rPr lang="zh-CN" altLang="en-US" dirty="0">
                <a:sym typeface="Wingdings" panose="05000000000000000000" pitchFamily="2" charset="2"/>
              </a:rPr>
              <a:t>（</a:t>
            </a:r>
            <a:r>
              <a:rPr lang="en-US" altLang="zh-CN" dirty="0">
                <a:sym typeface="Wingdings" panose="05000000000000000000" pitchFamily="2" charset="2"/>
              </a:rPr>
              <a:t>int</a:t>
            </a:r>
            <a:r>
              <a:rPr lang="zh-CN" altLang="en-US" dirty="0">
                <a:sym typeface="Wingdings" panose="05000000000000000000" pitchFamily="2" charset="2"/>
              </a:rPr>
              <a:t>） （</a:t>
            </a:r>
            <a:r>
              <a:rPr lang="en-US" altLang="zh-CN" dirty="0" err="1">
                <a:sym typeface="Wingdings" panose="05000000000000000000" pitchFamily="2" charset="2"/>
              </a:rPr>
              <a:t>x+y</a:t>
            </a:r>
            <a:r>
              <a:rPr lang="zh-CN" altLang="en-US" dirty="0">
                <a:sym typeface="Wingdings" panose="05000000000000000000" pitchFamily="2" charset="2"/>
              </a:rPr>
              <a:t>）</a:t>
            </a:r>
            <a:endParaRPr lang="en-US" altLang="zh-CN" dirty="0">
              <a:sym typeface="Wingdings" panose="05000000000000000000" pitchFamily="2" charset="2"/>
            </a:endParaRPr>
          </a:p>
          <a:p>
            <a:r>
              <a:rPr lang="en-US" altLang="zh-CN" dirty="0">
                <a:sym typeface="Wingdings" panose="05000000000000000000" pitchFamily="2" charset="2"/>
              </a:rPr>
              <a:t>                   </a:t>
            </a:r>
            <a:r>
              <a:rPr lang="zh-CN" altLang="en-US" dirty="0">
                <a:sym typeface="Wingdings" panose="05000000000000000000" pitchFamily="2" charset="2"/>
              </a:rPr>
              <a:t>（</a:t>
            </a:r>
            <a:r>
              <a:rPr lang="en-US" altLang="zh-CN" dirty="0">
                <a:sym typeface="Wingdings" panose="05000000000000000000" pitchFamily="2" charset="2"/>
              </a:rPr>
              <a:t>float</a:t>
            </a:r>
            <a:r>
              <a:rPr lang="zh-CN" altLang="en-US" dirty="0">
                <a:sym typeface="Wingdings" panose="05000000000000000000" pitchFamily="2" charset="2"/>
              </a:rPr>
              <a:t>）（</a:t>
            </a:r>
            <a:r>
              <a:rPr lang="en-US" altLang="zh-CN" dirty="0">
                <a:sym typeface="Wingdings" panose="05000000000000000000" pitchFamily="2" charset="2"/>
              </a:rPr>
              <a:t>5%3</a:t>
            </a:r>
            <a:r>
              <a:rPr lang="zh-CN" altLang="en-US" dirty="0">
                <a:sym typeface="Wingdings" panose="05000000000000000000" pitchFamily="2" charset="2"/>
              </a:rPr>
              <a:t>）</a:t>
            </a:r>
            <a:endParaRPr lang="en-US" altLang="zh-CN" dirty="0">
              <a:sym typeface="Wingdings" panose="05000000000000000000" pitchFamily="2" charset="2"/>
            </a:endParaRPr>
          </a:p>
          <a:p>
            <a:r>
              <a:rPr lang="en-US" altLang="zh-CN" dirty="0">
                <a:sym typeface="Wingdings" panose="05000000000000000000" pitchFamily="2" charset="2"/>
              </a:rPr>
              <a:t>           </a:t>
            </a:r>
            <a:r>
              <a:rPr lang="zh-CN" altLang="en-US" dirty="0">
                <a:sym typeface="Wingdings" panose="05000000000000000000" pitchFamily="2" charset="2"/>
              </a:rPr>
              <a:t>一般形式（类型名）（表达式）</a:t>
            </a:r>
            <a:endParaRPr lang="en-US" altLang="zh-CN" dirty="0">
              <a:sym typeface="Wingdings" panose="05000000000000000000" pitchFamily="2" charset="2"/>
            </a:endParaRPr>
          </a:p>
          <a:p>
            <a:r>
              <a:rPr lang="en-US" altLang="zh-CN" dirty="0">
                <a:sym typeface="Wingdings" panose="05000000000000000000" pitchFamily="2" charset="2"/>
              </a:rPr>
              <a:t>         </a:t>
            </a:r>
            <a:r>
              <a:rPr lang="zh-CN" altLang="en-US" dirty="0">
                <a:sym typeface="Wingdings" panose="05000000000000000000" pitchFamily="2" charset="2"/>
              </a:rPr>
              <a:t>注：</a:t>
            </a:r>
            <a:r>
              <a:rPr lang="en-US" altLang="zh-CN" dirty="0">
                <a:sym typeface="Wingdings" panose="05000000000000000000" pitchFamily="2" charset="2"/>
              </a:rPr>
              <a:t>1.a=</a:t>
            </a:r>
            <a:r>
              <a:rPr lang="zh-CN" altLang="en-US" dirty="0">
                <a:sym typeface="Wingdings" panose="05000000000000000000" pitchFamily="2" charset="2"/>
              </a:rPr>
              <a:t>（</a:t>
            </a:r>
            <a:r>
              <a:rPr lang="en-US" altLang="zh-CN" dirty="0">
                <a:sym typeface="Wingdings" panose="05000000000000000000" pitchFamily="2" charset="2"/>
              </a:rPr>
              <a:t>int</a:t>
            </a:r>
            <a:r>
              <a:rPr lang="zh-CN" altLang="en-US" dirty="0">
                <a:sym typeface="Wingdings" panose="05000000000000000000" pitchFamily="2" charset="2"/>
              </a:rPr>
              <a:t>）</a:t>
            </a:r>
            <a:r>
              <a:rPr lang="en-US" altLang="zh-CN" dirty="0">
                <a:sym typeface="Wingdings" panose="05000000000000000000" pitchFamily="2" charset="2"/>
              </a:rPr>
              <a:t>x   </a:t>
            </a:r>
            <a:r>
              <a:rPr lang="zh-CN" altLang="en-US" dirty="0">
                <a:sym typeface="Wingdings" panose="05000000000000000000" pitchFamily="2" charset="2"/>
              </a:rPr>
              <a:t>（</a:t>
            </a:r>
            <a:r>
              <a:rPr lang="en-US" altLang="zh-CN" dirty="0">
                <a:sym typeface="Wingdings" panose="05000000000000000000" pitchFamily="2" charset="2"/>
              </a:rPr>
              <a:t>a</a:t>
            </a:r>
            <a:r>
              <a:rPr lang="zh-CN" altLang="en-US" dirty="0">
                <a:sym typeface="Wingdings" panose="05000000000000000000" pitchFamily="2" charset="2"/>
              </a:rPr>
              <a:t>值变为</a:t>
            </a:r>
            <a:r>
              <a:rPr lang="en-US" altLang="zh-CN" dirty="0">
                <a:sym typeface="Wingdings" panose="05000000000000000000" pitchFamily="2" charset="2"/>
              </a:rPr>
              <a:t>int</a:t>
            </a:r>
            <a:r>
              <a:rPr lang="zh-CN" altLang="en-US" dirty="0">
                <a:sym typeface="Wingdings" panose="05000000000000000000" pitchFamily="2" charset="2"/>
              </a:rPr>
              <a:t>型但是</a:t>
            </a:r>
            <a:r>
              <a:rPr lang="en-US" altLang="zh-CN" dirty="0">
                <a:sym typeface="Wingdings" panose="05000000000000000000" pitchFamily="2" charset="2"/>
              </a:rPr>
              <a:t>x</a:t>
            </a:r>
            <a:r>
              <a:rPr lang="zh-CN" altLang="en-US" dirty="0">
                <a:sym typeface="Wingdings" panose="05000000000000000000" pitchFamily="2" charset="2"/>
              </a:rPr>
              <a:t>未发生改变）</a:t>
            </a:r>
            <a:endParaRPr lang="en-US" altLang="zh-CN" dirty="0">
              <a:sym typeface="Wingdings" panose="05000000000000000000" pitchFamily="2" charset="2"/>
            </a:endParaRPr>
          </a:p>
          <a:p>
            <a:r>
              <a:rPr lang="en-US" altLang="zh-CN" dirty="0">
                <a:sym typeface="Wingdings" panose="05000000000000000000" pitchFamily="2" charset="2"/>
              </a:rPr>
              <a:t>                2.%</a:t>
            </a:r>
            <a:r>
              <a:rPr lang="zh-CN" altLang="en-US" dirty="0">
                <a:sym typeface="Wingdings" panose="05000000000000000000" pitchFamily="2" charset="2"/>
              </a:rPr>
              <a:t>要求两侧均为整形量  </a:t>
            </a:r>
            <a:r>
              <a:rPr lang="en-US" altLang="zh-CN" dirty="0">
                <a:sym typeface="Wingdings" panose="05000000000000000000" pitchFamily="2" charset="2"/>
              </a:rPr>
              <a:t>x%3 </a:t>
            </a:r>
            <a:r>
              <a:rPr lang="zh-CN" altLang="en-US" dirty="0">
                <a:sym typeface="Wingdings" panose="05000000000000000000" pitchFamily="2" charset="2"/>
              </a:rPr>
              <a:t>不合法</a:t>
            </a:r>
            <a:endParaRPr lang="en-US" altLang="zh-CN" dirty="0">
              <a:sym typeface="Wingdings" panose="05000000000000000000" pitchFamily="2" charset="2"/>
            </a:endParaRPr>
          </a:p>
          <a:p>
            <a:r>
              <a:rPr lang="en-US" altLang="zh-CN" dirty="0">
                <a:sym typeface="Wingdings" panose="05000000000000000000" pitchFamily="2" charset="2"/>
              </a:rPr>
              <a:t>                                           </a:t>
            </a:r>
            <a:r>
              <a:rPr lang="zh-CN" altLang="en-US" dirty="0">
                <a:sym typeface="Wingdings" panose="05000000000000000000" pitchFamily="2" charset="2"/>
              </a:rPr>
              <a:t>（</a:t>
            </a:r>
            <a:r>
              <a:rPr lang="en-US" altLang="zh-CN" dirty="0">
                <a:sym typeface="Wingdings" panose="05000000000000000000" pitchFamily="2" charset="2"/>
              </a:rPr>
              <a:t>int</a:t>
            </a:r>
            <a:r>
              <a:rPr lang="zh-CN" altLang="en-US" dirty="0">
                <a:sym typeface="Wingdings" panose="05000000000000000000" pitchFamily="2" charset="2"/>
              </a:rPr>
              <a:t>）</a:t>
            </a:r>
            <a:r>
              <a:rPr lang="en-US" altLang="zh-CN" dirty="0">
                <a:sym typeface="Wingdings" panose="05000000000000000000" pitchFamily="2" charset="2"/>
              </a:rPr>
              <a:t>x%3 </a:t>
            </a:r>
            <a:r>
              <a:rPr lang="zh-CN" altLang="en-US" dirty="0">
                <a:sym typeface="Wingdings" panose="05000000000000000000" pitchFamily="2" charset="2"/>
              </a:rPr>
              <a:t>、</a:t>
            </a:r>
            <a:r>
              <a:rPr lang="en-US" altLang="zh-CN" dirty="0">
                <a:sym typeface="Wingdings" panose="05000000000000000000" pitchFamily="2" charset="2"/>
              </a:rPr>
              <a:t>/</a:t>
            </a:r>
          </a:p>
          <a:p>
            <a:r>
              <a:rPr lang="en-US" altLang="zh-CN" dirty="0">
                <a:sym typeface="Wingdings" panose="05000000000000000000" pitchFamily="2" charset="2"/>
              </a:rPr>
              <a:t>            </a:t>
            </a:r>
            <a:r>
              <a:rPr lang="zh-CN" altLang="en-US" dirty="0">
                <a:sym typeface="Wingdings" panose="05000000000000000000" pitchFamily="2" charset="2"/>
              </a:rPr>
              <a:t>另一个应用，为了使实参与形参类型一致可以用强制类型转换运算符。</a:t>
            </a:r>
            <a:endParaRPr lang="en-US" altLang="zh-CN" dirty="0">
              <a:sym typeface="Wingdings" panose="05000000000000000000" pitchFamily="2" charset="2"/>
            </a:endParaRPr>
          </a:p>
          <a:p>
            <a:r>
              <a:rPr lang="zh-CN" altLang="en-US" dirty="0">
                <a:sym typeface="Wingdings" panose="05000000000000000000" pitchFamily="2" charset="2"/>
              </a:rPr>
              <a:t>（</a:t>
            </a:r>
            <a:r>
              <a:rPr lang="en-US" altLang="zh-CN" dirty="0">
                <a:sym typeface="Wingdings" panose="05000000000000000000" pitchFamily="2" charset="2"/>
              </a:rPr>
              <a:t>h</a:t>
            </a:r>
            <a:r>
              <a:rPr lang="zh-CN" altLang="en-US" dirty="0">
                <a:sym typeface="Wingdings" panose="05000000000000000000" pitchFamily="2" charset="2"/>
              </a:rPr>
              <a:t>）</a:t>
            </a:r>
            <a:r>
              <a:rPr lang="en-US" altLang="zh-CN" dirty="0">
                <a:sym typeface="Wingdings" panose="05000000000000000000" pitchFamily="2" charset="2"/>
              </a:rPr>
              <a:t>C</a:t>
            </a:r>
            <a:r>
              <a:rPr lang="zh-CN" altLang="en-US" dirty="0">
                <a:sym typeface="Wingdings" panose="05000000000000000000" pitchFamily="2" charset="2"/>
              </a:rPr>
              <a:t>运算符</a:t>
            </a:r>
            <a:endParaRPr lang="zh-CN" altLang="en-US" dirty="0"/>
          </a:p>
        </p:txBody>
      </p:sp>
    </p:spTree>
    <p:extLst>
      <p:ext uri="{BB962C8B-B14F-4D97-AF65-F5344CB8AC3E}">
        <p14:creationId xmlns:p14="http://schemas.microsoft.com/office/powerpoint/2010/main" val="3739116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F64DB5-54B2-46D0-882E-D4ACBFAA18F2}"/>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6CA54B5E-92FF-46A8-AEF6-D420ED12A4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2174973" cy="6453336"/>
          </a:xfrm>
        </p:spPr>
      </p:pic>
    </p:spTree>
    <p:extLst>
      <p:ext uri="{BB962C8B-B14F-4D97-AF65-F5344CB8AC3E}">
        <p14:creationId xmlns:p14="http://schemas.microsoft.com/office/powerpoint/2010/main" val="1697123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E9CDF8-86D8-44F9-BB70-ADDB777AE1F2}"/>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A05A7B84-88D1-45FB-8D58-AEE8D2B689F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2169873" cy="6165304"/>
          </a:xfrm>
        </p:spPr>
      </p:pic>
    </p:spTree>
    <p:extLst>
      <p:ext uri="{BB962C8B-B14F-4D97-AF65-F5344CB8AC3E}">
        <p14:creationId xmlns:p14="http://schemas.microsoft.com/office/powerpoint/2010/main" val="163199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今天的内容结束啦！</a:t>
            </a:r>
            <a:endParaRPr lang="en-US" altLang="zh-CN" dirty="0">
              <a:latin typeface="Microsoft YaHei UI" panose="020B0503020204020204" pitchFamily="34" charset="-122"/>
              <a:ea typeface="Microsoft YaHei UI" panose="020B0503020204020204" pitchFamily="34" charset="-122"/>
            </a:endParaRPr>
          </a:p>
        </p:txBody>
      </p:sp>
      <p:sp>
        <p:nvSpPr>
          <p:cNvPr id="3" name="文本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47750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p:txBody>
          <a:bodyPr rtlCol="0">
            <a:normAutofit/>
          </a:bodyPr>
          <a:lstStyle/>
          <a:p>
            <a:pPr rtl="0"/>
            <a:r>
              <a:rPr lang="zh-CN" altLang="en-US" sz="4800" dirty="0"/>
              <a:t>复习</a:t>
            </a:r>
            <a:r>
              <a:rPr lang="en-US" altLang="zh-CN" sz="4800" dirty="0"/>
              <a:t>----</a:t>
            </a:r>
            <a:r>
              <a:rPr lang="zh-CN" altLang="en-US" sz="4800" dirty="0"/>
              <a:t>前两章     </a:t>
            </a:r>
            <a:r>
              <a:rPr lang="en-US" altLang="zh-CN" sz="4800" dirty="0"/>
              <a:t>Review</a:t>
            </a:r>
            <a:endParaRPr lang="zh-CN" altLang="en-US" sz="4800" dirty="0"/>
          </a:p>
        </p:txBody>
      </p:sp>
      <p:sp>
        <p:nvSpPr>
          <p:cNvPr id="14" name="内容占位符 13"/>
          <p:cNvSpPr>
            <a:spLocks noGrp="1"/>
          </p:cNvSpPr>
          <p:nvPr>
            <p:ph idx="1"/>
          </p:nvPr>
        </p:nvSpPr>
        <p:spPr>
          <a:xfrm>
            <a:off x="1522414" y="1956202"/>
            <a:ext cx="9144000" cy="608702"/>
          </a:xfrm>
        </p:spPr>
        <p:txBody>
          <a:bodyPr rtlCol="0">
            <a:normAutofit/>
          </a:bodyPr>
          <a:lstStyle/>
          <a:p>
            <a:pPr rtl="0"/>
            <a:r>
              <a:rPr lang="zh-CN" altLang="en-US" dirty="0"/>
              <a:t>程序：一组计算机能识别的执行的指令</a:t>
            </a:r>
            <a:endParaRPr lang="zh-CN" altLang="en-US" dirty="0">
              <a:latin typeface="Microsoft YaHei UI" panose="020B0503020204020204" pitchFamily="34" charset="-122"/>
              <a:ea typeface="Microsoft YaHei UI" panose="020B0503020204020204" pitchFamily="34" charset="-122"/>
            </a:endParaRPr>
          </a:p>
        </p:txBody>
      </p:sp>
      <p:sp>
        <p:nvSpPr>
          <p:cNvPr id="4" name="内容占位符 13">
            <a:extLst>
              <a:ext uri="{FF2B5EF4-FFF2-40B4-BE49-F238E27FC236}">
                <a16:creationId xmlns:a16="http://schemas.microsoft.com/office/drawing/2014/main" id="{4D7D8BB5-531B-4560-86A1-00C8905BEB01}"/>
              </a:ext>
            </a:extLst>
          </p:cNvPr>
          <p:cNvSpPr txBox="1">
            <a:spLocks/>
          </p:cNvSpPr>
          <p:nvPr/>
        </p:nvSpPr>
        <p:spPr>
          <a:xfrm>
            <a:off x="1553366" y="2565148"/>
            <a:ext cx="9144000" cy="608702"/>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r>
              <a:rPr lang="zh-CN" altLang="en-US" dirty="0"/>
              <a:t>计算机语言：</a:t>
            </a:r>
            <a:r>
              <a:rPr lang="en-US" altLang="zh-CN" dirty="0"/>
              <a:t>&lt;1&gt;</a:t>
            </a:r>
            <a:r>
              <a:rPr lang="zh-CN" altLang="en-US" dirty="0"/>
              <a:t>阶段 </a:t>
            </a:r>
            <a:r>
              <a:rPr lang="en-US" altLang="zh-CN" dirty="0"/>
              <a:t>a.</a:t>
            </a:r>
            <a:r>
              <a:rPr lang="zh-CN" altLang="en-US" dirty="0"/>
              <a:t>机器语言 </a:t>
            </a:r>
            <a:r>
              <a:rPr lang="en-US" altLang="zh-CN" dirty="0"/>
              <a:t>b.</a:t>
            </a:r>
            <a:r>
              <a:rPr lang="zh-CN" altLang="en-US" dirty="0"/>
              <a:t>符号语言 </a:t>
            </a:r>
            <a:r>
              <a:rPr lang="en-US" altLang="zh-CN" dirty="0"/>
              <a:t>c.</a:t>
            </a:r>
            <a:r>
              <a:rPr lang="zh-CN" altLang="en-US" dirty="0"/>
              <a:t>高级语言</a:t>
            </a:r>
          </a:p>
        </p:txBody>
      </p:sp>
      <p:sp>
        <p:nvSpPr>
          <p:cNvPr id="5" name="内容占位符 13">
            <a:extLst>
              <a:ext uri="{FF2B5EF4-FFF2-40B4-BE49-F238E27FC236}">
                <a16:creationId xmlns:a16="http://schemas.microsoft.com/office/drawing/2014/main" id="{E4BAB37B-979A-4621-8D16-EABEDCB0209C}"/>
              </a:ext>
            </a:extLst>
          </p:cNvPr>
          <p:cNvSpPr txBox="1">
            <a:spLocks/>
          </p:cNvSpPr>
          <p:nvPr/>
        </p:nvSpPr>
        <p:spPr>
          <a:xfrm>
            <a:off x="1550408" y="3173850"/>
            <a:ext cx="10448659" cy="2055350"/>
          </a:xfrm>
          <a:prstGeom prst="rect">
            <a:avLst/>
          </a:prstGeom>
        </p:spPr>
        <p:txBody>
          <a:bodyPr vert="horz" lIns="91440" tIns="45720" rIns="91440" bIns="45720" rtlCol="0">
            <a:normAutofit lnSpcReduction="10000"/>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r>
              <a:rPr lang="en-US" altLang="zh-CN" dirty="0"/>
              <a:t>C</a:t>
            </a:r>
            <a:r>
              <a:rPr lang="zh-CN" altLang="en-US" dirty="0"/>
              <a:t>语言的特点：</a:t>
            </a:r>
            <a:r>
              <a:rPr lang="en-US" altLang="zh-CN" dirty="0"/>
              <a:t>1.37</a:t>
            </a:r>
            <a:r>
              <a:rPr lang="zh-CN" altLang="en-US" dirty="0"/>
              <a:t>个关键字 </a:t>
            </a:r>
            <a:r>
              <a:rPr lang="en-US" altLang="zh-CN" dirty="0"/>
              <a:t>9</a:t>
            </a:r>
            <a:r>
              <a:rPr lang="zh-CN" altLang="en-US" dirty="0"/>
              <a:t>种控制语句 </a:t>
            </a:r>
            <a:r>
              <a:rPr lang="en-US" altLang="zh-CN" dirty="0"/>
              <a:t>34</a:t>
            </a:r>
            <a:r>
              <a:rPr lang="zh-CN" altLang="en-US" dirty="0"/>
              <a:t>种运算符</a:t>
            </a:r>
            <a:endParaRPr lang="en-US" altLang="zh-CN" dirty="0"/>
          </a:p>
          <a:p>
            <a:r>
              <a:rPr lang="en-US" altLang="zh-CN" dirty="0"/>
              <a:t>                       2.</a:t>
            </a:r>
            <a:r>
              <a:rPr lang="zh-CN" altLang="en-US" dirty="0"/>
              <a:t>不提供输入输出语句（有关文件操作的语句有库函数提供）</a:t>
            </a:r>
            <a:endParaRPr lang="en-US" altLang="zh-CN" dirty="0"/>
          </a:p>
          <a:p>
            <a:r>
              <a:rPr lang="en-US" altLang="zh-CN" dirty="0"/>
              <a:t>                       3.</a:t>
            </a:r>
            <a:r>
              <a:rPr lang="zh-CN" altLang="en-US" dirty="0"/>
              <a:t>完全模块化和结构化的语言</a:t>
            </a:r>
            <a:endParaRPr lang="en-US" altLang="zh-CN" dirty="0"/>
          </a:p>
          <a:p>
            <a:r>
              <a:rPr lang="en-US" altLang="zh-CN" dirty="0"/>
              <a:t>                       4.</a:t>
            </a:r>
            <a:r>
              <a:rPr lang="zh-CN" altLang="en-US" dirty="0"/>
              <a:t>主要用途之一是编写“嵌入式系统程序”</a:t>
            </a:r>
          </a:p>
        </p:txBody>
      </p:sp>
      <p:sp>
        <p:nvSpPr>
          <p:cNvPr id="6" name="内容占位符 13">
            <a:extLst>
              <a:ext uri="{FF2B5EF4-FFF2-40B4-BE49-F238E27FC236}">
                <a16:creationId xmlns:a16="http://schemas.microsoft.com/office/drawing/2014/main" id="{B47679A1-620B-41E2-A17B-69B79873BC03}"/>
              </a:ext>
            </a:extLst>
          </p:cNvPr>
          <p:cNvSpPr txBox="1">
            <a:spLocks/>
          </p:cNvSpPr>
          <p:nvPr/>
        </p:nvSpPr>
        <p:spPr>
          <a:xfrm>
            <a:off x="1563735" y="5373216"/>
            <a:ext cx="9144000" cy="608702"/>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r>
              <a:rPr lang="zh-CN" altLang="en-US" dirty="0"/>
              <a:t>程序：一组计算机能识别的执行的指令</a:t>
            </a:r>
          </a:p>
        </p:txBody>
      </p:sp>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10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14">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14">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1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1000" fill="hold"/>
                                        <p:tgtEl>
                                          <p:spTgt spid="4"/>
                                        </p:tgtEl>
                                        <p:attrNameLst>
                                          <p:attrName>ppt_w</p:attrName>
                                        </p:attrNameLst>
                                      </p:cBhvr>
                                      <p:tavLst>
                                        <p:tav tm="0">
                                          <p:val>
                                            <p:fltVal val="0"/>
                                          </p:val>
                                        </p:tav>
                                        <p:tav tm="100000">
                                          <p:val>
                                            <p:strVal val="#ppt_w"/>
                                          </p:val>
                                        </p:tav>
                                      </p:tavLst>
                                    </p:anim>
                                    <p:anim calcmode="lin" valueType="num">
                                      <p:cBhvr>
                                        <p:cTn id="16" dur="1000" fill="hold"/>
                                        <p:tgtEl>
                                          <p:spTgt spid="4"/>
                                        </p:tgtEl>
                                        <p:attrNameLst>
                                          <p:attrName>ppt_h</p:attrName>
                                        </p:attrNameLst>
                                      </p:cBhvr>
                                      <p:tavLst>
                                        <p:tav tm="0">
                                          <p:val>
                                            <p:fltVal val="0"/>
                                          </p:val>
                                        </p:tav>
                                        <p:tav tm="100000">
                                          <p:val>
                                            <p:strVal val="#ppt_h"/>
                                          </p:val>
                                        </p:tav>
                                      </p:tavLst>
                                    </p:anim>
                                    <p:anim calcmode="lin" valueType="num">
                                      <p:cBhvr>
                                        <p:cTn id="17" dur="1000" fill="hold"/>
                                        <p:tgtEl>
                                          <p:spTgt spid="4"/>
                                        </p:tgtEl>
                                        <p:attrNameLst>
                                          <p:attrName>style.rotation</p:attrName>
                                        </p:attrNameLst>
                                      </p:cBhvr>
                                      <p:tavLst>
                                        <p:tav tm="0">
                                          <p:val>
                                            <p:fltVal val="90"/>
                                          </p:val>
                                        </p:tav>
                                        <p:tav tm="100000">
                                          <p:val>
                                            <p:fltVal val="0"/>
                                          </p:val>
                                        </p:tav>
                                      </p:tavLst>
                                    </p:anim>
                                    <p:animEffect transition="in" filter="fade">
                                      <p:cBhvr>
                                        <p:cTn id="18" dur="10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1000" fill="hold"/>
                                        <p:tgtEl>
                                          <p:spTgt spid="5"/>
                                        </p:tgtEl>
                                        <p:attrNameLst>
                                          <p:attrName>ppt_w</p:attrName>
                                        </p:attrNameLst>
                                      </p:cBhvr>
                                      <p:tavLst>
                                        <p:tav tm="0">
                                          <p:val>
                                            <p:fltVal val="0"/>
                                          </p:val>
                                        </p:tav>
                                        <p:tav tm="100000">
                                          <p:val>
                                            <p:strVal val="#ppt_w"/>
                                          </p:val>
                                        </p:tav>
                                      </p:tavLst>
                                    </p:anim>
                                    <p:anim calcmode="lin" valueType="num">
                                      <p:cBhvr>
                                        <p:cTn id="24" dur="1000" fill="hold"/>
                                        <p:tgtEl>
                                          <p:spTgt spid="5"/>
                                        </p:tgtEl>
                                        <p:attrNameLst>
                                          <p:attrName>ppt_h</p:attrName>
                                        </p:attrNameLst>
                                      </p:cBhvr>
                                      <p:tavLst>
                                        <p:tav tm="0">
                                          <p:val>
                                            <p:fltVal val="0"/>
                                          </p:val>
                                        </p:tav>
                                        <p:tav tm="100000">
                                          <p:val>
                                            <p:strVal val="#ppt_h"/>
                                          </p:val>
                                        </p:tav>
                                      </p:tavLst>
                                    </p:anim>
                                    <p:anim calcmode="lin" valueType="num">
                                      <p:cBhvr>
                                        <p:cTn id="25" dur="1000" fill="hold"/>
                                        <p:tgtEl>
                                          <p:spTgt spid="5"/>
                                        </p:tgtEl>
                                        <p:attrNameLst>
                                          <p:attrName>style.rotation</p:attrName>
                                        </p:attrNameLst>
                                      </p:cBhvr>
                                      <p:tavLst>
                                        <p:tav tm="0">
                                          <p:val>
                                            <p:fltVal val="90"/>
                                          </p:val>
                                        </p:tav>
                                        <p:tav tm="100000">
                                          <p:val>
                                            <p:fltVal val="0"/>
                                          </p:val>
                                        </p:tav>
                                      </p:tavLst>
                                    </p:anim>
                                    <p:animEffect transition="in" filter="fade">
                                      <p:cBhvr>
                                        <p:cTn id="26" dur="10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nodeType="clickEffect">
                                  <p:stCondLst>
                                    <p:cond delay="0"/>
                                  </p:stCondLst>
                                  <p:childTnLst>
                                    <p:set>
                                      <p:cBhvr>
                                        <p:cTn id="30" dur="1" fill="hold">
                                          <p:stCondLst>
                                            <p:cond delay="0"/>
                                          </p:stCondLst>
                                        </p:cTn>
                                        <p:tgtEl>
                                          <p:spTgt spid="6">
                                            <p:txEl>
                                              <p:pRg st="0" end="0"/>
                                            </p:txEl>
                                          </p:spTgt>
                                        </p:tgtEl>
                                        <p:attrNameLst>
                                          <p:attrName>style.visibility</p:attrName>
                                        </p:attrNameLst>
                                      </p:cBhvr>
                                      <p:to>
                                        <p:strVal val="visible"/>
                                      </p:to>
                                    </p:set>
                                    <p:anim calcmode="lin" valueType="num">
                                      <p:cBhvr>
                                        <p:cTn id="31" dur="1000" fill="hold"/>
                                        <p:tgtEl>
                                          <p:spTgt spid="6">
                                            <p:txEl>
                                              <p:pRg st="0" end="0"/>
                                            </p:txEl>
                                          </p:spTgt>
                                        </p:tgtEl>
                                        <p:attrNameLst>
                                          <p:attrName>ppt_w</p:attrName>
                                        </p:attrNameLst>
                                      </p:cBhvr>
                                      <p:tavLst>
                                        <p:tav tm="0">
                                          <p:val>
                                            <p:fltVal val="0"/>
                                          </p:val>
                                        </p:tav>
                                        <p:tav tm="100000">
                                          <p:val>
                                            <p:strVal val="#ppt_w"/>
                                          </p:val>
                                        </p:tav>
                                      </p:tavLst>
                                    </p:anim>
                                    <p:anim calcmode="lin" valueType="num">
                                      <p:cBhvr>
                                        <p:cTn id="32" dur="1000" fill="hold"/>
                                        <p:tgtEl>
                                          <p:spTgt spid="6">
                                            <p:txEl>
                                              <p:pRg st="0" end="0"/>
                                            </p:txEl>
                                          </p:spTgt>
                                        </p:tgtEl>
                                        <p:attrNameLst>
                                          <p:attrName>ppt_h</p:attrName>
                                        </p:attrNameLst>
                                      </p:cBhvr>
                                      <p:tavLst>
                                        <p:tav tm="0">
                                          <p:val>
                                            <p:fltVal val="0"/>
                                          </p:val>
                                        </p:tav>
                                        <p:tav tm="100000">
                                          <p:val>
                                            <p:strVal val="#ppt_h"/>
                                          </p:val>
                                        </p:tav>
                                      </p:tavLst>
                                    </p:anim>
                                    <p:anim calcmode="lin" valueType="num">
                                      <p:cBhvr>
                                        <p:cTn id="33" dur="1000" fill="hold"/>
                                        <p:tgtEl>
                                          <p:spTgt spid="6">
                                            <p:txEl>
                                              <p:pRg st="0" end="0"/>
                                            </p:txEl>
                                          </p:spTgt>
                                        </p:tgtEl>
                                        <p:attrNameLst>
                                          <p:attrName>style.rotation</p:attrName>
                                        </p:attrNameLst>
                                      </p:cBhvr>
                                      <p:tavLst>
                                        <p:tav tm="0">
                                          <p:val>
                                            <p:fltVal val="90"/>
                                          </p:val>
                                        </p:tav>
                                        <p:tav tm="100000">
                                          <p:val>
                                            <p:fltVal val="0"/>
                                          </p:val>
                                        </p:tav>
                                      </p:tavLst>
                                    </p:anim>
                                    <p:animEffect transition="in" filter="fade">
                                      <p:cBhvr>
                                        <p:cTn id="34" dur="10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P spid="4" grpId="0"/>
      <p:bldP spid="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dirty="0"/>
              <a:t>顺序结构练习题</a:t>
            </a:r>
            <a:endParaRPr lang="en-US" altLang="zh-CN" dirty="0">
              <a:latin typeface="Microsoft YaHei UI" panose="020B0503020204020204" pitchFamily="34" charset="-122"/>
              <a:ea typeface="Microsoft YaHei UI" panose="020B0503020204020204" pitchFamily="34" charset="-122"/>
            </a:endParaRPr>
          </a:p>
        </p:txBody>
      </p:sp>
      <p:sp>
        <p:nvSpPr>
          <p:cNvPr id="3" name="文本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1.</a:t>
            </a:r>
            <a:endParaRPr lang="zh-CN" altLang="en-US" dirty="0">
              <a:latin typeface="Microsoft YaHei UI" panose="020B0503020204020204" pitchFamily="34" charset="-122"/>
              <a:ea typeface="Microsoft YaHei UI" panose="020B0503020204020204" pitchFamily="34" charset="-122"/>
            </a:endParaRPr>
          </a:p>
        </p:txBody>
      </p:sp>
      <p:pic>
        <p:nvPicPr>
          <p:cNvPr id="8" name="内容占位符 7">
            <a:extLst>
              <a:ext uri="{FF2B5EF4-FFF2-40B4-BE49-F238E27FC236}">
                <a16:creationId xmlns:a16="http://schemas.microsoft.com/office/drawing/2014/main" id="{77BEFF11-9FC0-4042-A668-6081D026997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1925701" y="1628800"/>
            <a:ext cx="4215639" cy="3888432"/>
          </a:xfrm>
        </p:spPr>
      </p:pic>
      <p:sp>
        <p:nvSpPr>
          <p:cNvPr id="5" name="文本占位符 4"/>
          <p:cNvSpPr>
            <a:spLocks noGrp="1"/>
          </p:cNvSpPr>
          <p:nvPr>
            <p:ph type="body" sz="quarter" idx="3"/>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2</a:t>
            </a:r>
            <a:r>
              <a:rPr lang="en-US" altLang="zh-CN" dirty="0"/>
              <a:t>.</a:t>
            </a:r>
            <a:endParaRPr lang="zh-CN" altLang="en-US" dirty="0">
              <a:latin typeface="Microsoft YaHei UI" panose="020B0503020204020204" pitchFamily="34" charset="-122"/>
              <a:ea typeface="Microsoft YaHei UI" panose="020B0503020204020204" pitchFamily="34" charset="-122"/>
            </a:endParaRPr>
          </a:p>
        </p:txBody>
      </p:sp>
      <p:pic>
        <p:nvPicPr>
          <p:cNvPr id="11" name="内容占位符 10">
            <a:extLst>
              <a:ext uri="{FF2B5EF4-FFF2-40B4-BE49-F238E27FC236}">
                <a16:creationId xmlns:a16="http://schemas.microsoft.com/office/drawing/2014/main" id="{9803F16E-96B8-46CD-AF33-7F32BA9FBBF2}"/>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814492" y="1628800"/>
            <a:ext cx="5112568" cy="3888432"/>
          </a:xfrm>
        </p:spPr>
      </p:pic>
      <p:sp>
        <p:nvSpPr>
          <p:cNvPr id="9" name="文本占位符 2">
            <a:extLst>
              <a:ext uri="{FF2B5EF4-FFF2-40B4-BE49-F238E27FC236}">
                <a16:creationId xmlns:a16="http://schemas.microsoft.com/office/drawing/2014/main" id="{930C8794-B4F9-426E-9158-3F6EBBA2C2B4}"/>
              </a:ext>
            </a:extLst>
          </p:cNvPr>
          <p:cNvSpPr txBox="1">
            <a:spLocks/>
          </p:cNvSpPr>
          <p:nvPr/>
        </p:nvSpPr>
        <p:spPr>
          <a:xfrm>
            <a:off x="1522413" y="5517232"/>
            <a:ext cx="4416552" cy="762000"/>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SzPct val="100000"/>
              <a:buFont typeface="Arial" pitchFamily="34" charset="0"/>
              <a:buNone/>
              <a:defRPr sz="2400" b="0" kern="1200">
                <a:solidFill>
                  <a:schemeClr val="tx1"/>
                </a:solidFill>
                <a:latin typeface="Microsoft YaHei UI" panose="020B0503020204020204" pitchFamily="34" charset="-122"/>
                <a:ea typeface="Microsoft YaHei UI" panose="020B0503020204020204" pitchFamily="34" charset="-122"/>
                <a:cs typeface="+mn-cs"/>
              </a:defRPr>
            </a:lvl1pPr>
            <a:lvl2pPr marL="457200" indent="0" algn="l" defTabSz="914400" rtl="0" eaLnBrk="1" latinLnBrk="0" hangingPunct="1">
              <a:lnSpc>
                <a:spcPct val="90000"/>
              </a:lnSpc>
              <a:spcBef>
                <a:spcPts val="600"/>
              </a:spcBef>
              <a:buSzPct val="100000"/>
              <a:buFont typeface="Consolas" pitchFamily="49" charset="0"/>
              <a:buNone/>
              <a:defRPr sz="2000" b="1" kern="1200">
                <a:solidFill>
                  <a:schemeClr val="tx1"/>
                </a:solidFill>
                <a:latin typeface="Microsoft YaHei UI" panose="020B0503020204020204" pitchFamily="34" charset="-122"/>
                <a:ea typeface="Microsoft YaHei UI" panose="020B0503020204020204" pitchFamily="34" charset="-122"/>
                <a:cs typeface="+mn-cs"/>
              </a:defRPr>
            </a:lvl2pPr>
            <a:lvl3pPr marL="914400" indent="0" algn="l" defTabSz="914400" rtl="0" eaLnBrk="1" latinLnBrk="0" hangingPunct="1">
              <a:lnSpc>
                <a:spcPct val="90000"/>
              </a:lnSpc>
              <a:spcBef>
                <a:spcPts val="600"/>
              </a:spcBef>
              <a:buSzPct val="100000"/>
              <a:buFont typeface="Arial" pitchFamily="34" charset="0"/>
              <a:buNone/>
              <a:defRPr sz="1800" b="1" kern="1200">
                <a:solidFill>
                  <a:schemeClr val="tx1"/>
                </a:solidFill>
                <a:latin typeface="Microsoft YaHei UI" panose="020B0503020204020204" pitchFamily="34" charset="-122"/>
                <a:ea typeface="Microsoft YaHei UI" panose="020B0503020204020204" pitchFamily="34" charset="-122"/>
                <a:cs typeface="+mn-cs"/>
              </a:defRPr>
            </a:lvl3pPr>
            <a:lvl4pPr marL="1371600" indent="0" algn="l" defTabSz="914400" rtl="0" eaLnBrk="1" latinLnBrk="0" hangingPunct="1">
              <a:lnSpc>
                <a:spcPct val="90000"/>
              </a:lnSpc>
              <a:spcBef>
                <a:spcPts val="600"/>
              </a:spcBef>
              <a:buSzPct val="100000"/>
              <a:buFont typeface="Consolas" pitchFamily="49" charset="0"/>
              <a:buNone/>
              <a:defRPr sz="1600" b="1" kern="1200">
                <a:solidFill>
                  <a:schemeClr val="tx1"/>
                </a:solidFill>
                <a:latin typeface="Microsoft YaHei UI" panose="020B0503020204020204" pitchFamily="34" charset="-122"/>
                <a:ea typeface="Microsoft YaHei UI" panose="020B0503020204020204" pitchFamily="34" charset="-122"/>
                <a:cs typeface="+mn-cs"/>
              </a:defRPr>
            </a:lvl4pPr>
            <a:lvl5pPr marL="18288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icrosoft YaHei UI" panose="020B0503020204020204" pitchFamily="34" charset="-122"/>
                <a:ea typeface="Microsoft YaHei UI" panose="020B0503020204020204" pitchFamily="34" charset="-122"/>
                <a:cs typeface="+mn-cs"/>
              </a:defRPr>
            </a:lvl5pPr>
            <a:lvl6pPr marL="2286000" indent="0" algn="l" defTabSz="914400" rtl="0" eaLnBrk="1" latinLnBrk="0" hangingPunct="1">
              <a:lnSpc>
                <a:spcPct val="90000"/>
              </a:lnSpc>
              <a:spcBef>
                <a:spcPts val="600"/>
              </a:spcBef>
              <a:buSzPct val="100000"/>
              <a:buFont typeface="Consolas" pitchFamily="49"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9pPr>
          </a:lstStyle>
          <a:p>
            <a:r>
              <a:rPr lang="en-US" altLang="zh-CN" dirty="0"/>
              <a:t>Key:9 11 9 11</a:t>
            </a:r>
            <a:endParaRPr lang="zh-CN" altLang="en-US" dirty="0"/>
          </a:p>
        </p:txBody>
      </p:sp>
      <p:sp>
        <p:nvSpPr>
          <p:cNvPr id="12" name="文本占位符 2">
            <a:extLst>
              <a:ext uri="{FF2B5EF4-FFF2-40B4-BE49-F238E27FC236}">
                <a16:creationId xmlns:a16="http://schemas.microsoft.com/office/drawing/2014/main" id="{793BA647-E11E-4DDC-9284-80587AC0E650}"/>
              </a:ext>
            </a:extLst>
          </p:cNvPr>
          <p:cNvSpPr txBox="1">
            <a:spLocks/>
          </p:cNvSpPr>
          <p:nvPr/>
        </p:nvSpPr>
        <p:spPr>
          <a:xfrm>
            <a:off x="6705972" y="5517232"/>
            <a:ext cx="4416552" cy="1066130"/>
          </a:xfrm>
          <a:prstGeom prst="rect">
            <a:avLst/>
          </a:prstGeom>
        </p:spPr>
        <p:txBody>
          <a:bodyPr vert="horz" lIns="91440" tIns="45720" rIns="91440" bIns="45720" rtlCol="0" anchor="ctr">
            <a:normAutofit lnSpcReduction="10000"/>
          </a:bodyPr>
          <a:lstStyle>
            <a:lvl1pPr marL="0" indent="0" algn="l" defTabSz="914400" rtl="0" eaLnBrk="1" latinLnBrk="0" hangingPunct="1">
              <a:lnSpc>
                <a:spcPct val="90000"/>
              </a:lnSpc>
              <a:spcBef>
                <a:spcPts val="0"/>
              </a:spcBef>
              <a:buSzPct val="100000"/>
              <a:buFont typeface="Arial" pitchFamily="34" charset="0"/>
              <a:buNone/>
              <a:defRPr sz="2400" b="0" kern="1200">
                <a:solidFill>
                  <a:schemeClr val="tx1"/>
                </a:solidFill>
                <a:latin typeface="Microsoft YaHei UI" panose="020B0503020204020204" pitchFamily="34" charset="-122"/>
                <a:ea typeface="Microsoft YaHei UI" panose="020B0503020204020204" pitchFamily="34" charset="-122"/>
                <a:cs typeface="+mn-cs"/>
              </a:defRPr>
            </a:lvl1pPr>
            <a:lvl2pPr marL="457200" indent="0" algn="l" defTabSz="914400" rtl="0" eaLnBrk="1" latinLnBrk="0" hangingPunct="1">
              <a:lnSpc>
                <a:spcPct val="90000"/>
              </a:lnSpc>
              <a:spcBef>
                <a:spcPts val="600"/>
              </a:spcBef>
              <a:buSzPct val="100000"/>
              <a:buFont typeface="Consolas" pitchFamily="49" charset="0"/>
              <a:buNone/>
              <a:defRPr sz="2000" b="1" kern="1200">
                <a:solidFill>
                  <a:schemeClr val="tx1"/>
                </a:solidFill>
                <a:latin typeface="Microsoft YaHei UI" panose="020B0503020204020204" pitchFamily="34" charset="-122"/>
                <a:ea typeface="Microsoft YaHei UI" panose="020B0503020204020204" pitchFamily="34" charset="-122"/>
                <a:cs typeface="+mn-cs"/>
              </a:defRPr>
            </a:lvl2pPr>
            <a:lvl3pPr marL="914400" indent="0" algn="l" defTabSz="914400" rtl="0" eaLnBrk="1" latinLnBrk="0" hangingPunct="1">
              <a:lnSpc>
                <a:spcPct val="90000"/>
              </a:lnSpc>
              <a:spcBef>
                <a:spcPts val="600"/>
              </a:spcBef>
              <a:buSzPct val="100000"/>
              <a:buFont typeface="Arial" pitchFamily="34" charset="0"/>
              <a:buNone/>
              <a:defRPr sz="1800" b="1" kern="1200">
                <a:solidFill>
                  <a:schemeClr val="tx1"/>
                </a:solidFill>
                <a:latin typeface="Microsoft YaHei UI" panose="020B0503020204020204" pitchFamily="34" charset="-122"/>
                <a:ea typeface="Microsoft YaHei UI" panose="020B0503020204020204" pitchFamily="34" charset="-122"/>
                <a:cs typeface="+mn-cs"/>
              </a:defRPr>
            </a:lvl3pPr>
            <a:lvl4pPr marL="1371600" indent="0" algn="l" defTabSz="914400" rtl="0" eaLnBrk="1" latinLnBrk="0" hangingPunct="1">
              <a:lnSpc>
                <a:spcPct val="90000"/>
              </a:lnSpc>
              <a:spcBef>
                <a:spcPts val="600"/>
              </a:spcBef>
              <a:buSzPct val="100000"/>
              <a:buFont typeface="Consolas" pitchFamily="49" charset="0"/>
              <a:buNone/>
              <a:defRPr sz="1600" b="1" kern="1200">
                <a:solidFill>
                  <a:schemeClr val="tx1"/>
                </a:solidFill>
                <a:latin typeface="Microsoft YaHei UI" panose="020B0503020204020204" pitchFamily="34" charset="-122"/>
                <a:ea typeface="Microsoft YaHei UI" panose="020B0503020204020204" pitchFamily="34" charset="-122"/>
                <a:cs typeface="+mn-cs"/>
              </a:defRPr>
            </a:lvl4pPr>
            <a:lvl5pPr marL="18288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icrosoft YaHei UI" panose="020B0503020204020204" pitchFamily="34" charset="-122"/>
                <a:ea typeface="Microsoft YaHei UI" panose="020B0503020204020204" pitchFamily="34" charset="-122"/>
                <a:cs typeface="+mn-cs"/>
              </a:defRPr>
            </a:lvl5pPr>
            <a:lvl6pPr marL="2286000" indent="0" algn="l" defTabSz="914400" rtl="0" eaLnBrk="1" latinLnBrk="0" hangingPunct="1">
              <a:lnSpc>
                <a:spcPct val="90000"/>
              </a:lnSpc>
              <a:spcBef>
                <a:spcPts val="600"/>
              </a:spcBef>
              <a:buSzPct val="100000"/>
              <a:buFont typeface="Consolas" pitchFamily="49"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Consolas" pitchFamily="49"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9pPr>
          </a:lstStyle>
          <a:p>
            <a:r>
              <a:rPr lang="en-US" altLang="zh-CN" dirty="0" err="1"/>
              <a:t>Key:a</a:t>
            </a:r>
            <a:r>
              <a:rPr lang="en-US" altLang="zh-CN" dirty="0"/>
              <a:t>=3 b=7</a:t>
            </a:r>
          </a:p>
          <a:p>
            <a:r>
              <a:rPr lang="en-US" altLang="zh-CN" dirty="0"/>
              <a:t>       x=8.5 y=71.82</a:t>
            </a:r>
          </a:p>
          <a:p>
            <a:r>
              <a:rPr lang="en-US" altLang="zh-CN" dirty="0"/>
              <a:t>       c1=65 c2=97</a:t>
            </a:r>
            <a:endParaRPr lang="zh-CN" altLang="en-US" dirty="0"/>
          </a:p>
        </p:txBody>
      </p:sp>
    </p:spTree>
    <p:extLst>
      <p:ext uri="{BB962C8B-B14F-4D97-AF65-F5344CB8AC3E}">
        <p14:creationId xmlns:p14="http://schemas.microsoft.com/office/powerpoint/2010/main" val="4135151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p:cTn id="14" dur="1000" fill="hold"/>
                                        <p:tgtEl>
                                          <p:spTgt spid="11"/>
                                        </p:tgtEl>
                                        <p:attrNameLst>
                                          <p:attrName>ppt_w</p:attrName>
                                        </p:attrNameLst>
                                      </p:cBhvr>
                                      <p:tavLst>
                                        <p:tav tm="0">
                                          <p:val>
                                            <p:fltVal val="0"/>
                                          </p:val>
                                        </p:tav>
                                        <p:tav tm="100000">
                                          <p:val>
                                            <p:strVal val="#ppt_w"/>
                                          </p:val>
                                        </p:tav>
                                      </p:tavLst>
                                    </p:anim>
                                    <p:anim calcmode="lin" valueType="num">
                                      <p:cBhvr>
                                        <p:cTn id="15" dur="1000" fill="hold"/>
                                        <p:tgtEl>
                                          <p:spTgt spid="11"/>
                                        </p:tgtEl>
                                        <p:attrNameLst>
                                          <p:attrName>ppt_h</p:attrName>
                                        </p:attrNameLst>
                                      </p:cBhvr>
                                      <p:tavLst>
                                        <p:tav tm="0">
                                          <p:val>
                                            <p:fltVal val="0"/>
                                          </p:val>
                                        </p:tav>
                                        <p:tav tm="100000">
                                          <p:val>
                                            <p:strVal val="#ppt_h"/>
                                          </p:val>
                                        </p:tav>
                                      </p:tavLst>
                                    </p:anim>
                                    <p:anim calcmode="lin" valueType="num">
                                      <p:cBhvr>
                                        <p:cTn id="16" dur="1000" fill="hold"/>
                                        <p:tgtEl>
                                          <p:spTgt spid="11"/>
                                        </p:tgtEl>
                                        <p:attrNameLst>
                                          <p:attrName>style.rotation</p:attrName>
                                        </p:attrNameLst>
                                      </p:cBhvr>
                                      <p:tavLst>
                                        <p:tav tm="0">
                                          <p:val>
                                            <p:fltVal val="90"/>
                                          </p:val>
                                        </p:tav>
                                        <p:tav tm="100000">
                                          <p:val>
                                            <p:fltVal val="0"/>
                                          </p:val>
                                        </p:tav>
                                      </p:tavLst>
                                    </p:anim>
                                    <p:animEffect transition="in" filter="fade">
                                      <p:cBhvr>
                                        <p:cTn id="17" dur="10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 53"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3435" y="270803"/>
            <a:ext cx="1463189" cy="1463189"/>
          </a:xfrm>
          <a:prstGeom prst="rect">
            <a:avLst/>
          </a:prstGeom>
        </p:spPr>
      </p:pic>
      <p:pic>
        <p:nvPicPr>
          <p:cNvPr id="55" name="图片 54"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9231" y="336599"/>
            <a:ext cx="1331597" cy="1331597"/>
          </a:xfrm>
          <a:prstGeom prst="rect">
            <a:avLst/>
          </a:prstGeom>
        </p:spPr>
      </p:pic>
      <p:sp>
        <p:nvSpPr>
          <p:cNvPr id="2" name="椭圆 1"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574958" y="452326"/>
            <a:ext cx="1100143" cy="1100143"/>
          </a:xfrm>
          <a:prstGeom prst="ellipse">
            <a:avLst/>
          </a:prstGeom>
          <a:solidFill>
            <a:srgbClr val="64CADE">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900">
              <a:solidFill>
                <a:srgbClr val="A0DAE4"/>
              </a:solidFill>
              <a:latin typeface="Calibri"/>
              <a:ea typeface="宋体" panose="02010600030101010101" pitchFamily="2" charset="-122"/>
            </a:endParaRPr>
          </a:p>
        </p:txBody>
      </p:sp>
      <p:sp>
        <p:nvSpPr>
          <p:cNvPr id="56" name="矩形 55"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574958" y="580454"/>
            <a:ext cx="1045811" cy="769241"/>
          </a:xfrm>
          <a:prstGeom prst="rect">
            <a:avLst/>
          </a:prstGeom>
          <a:ln>
            <a:noFill/>
          </a:ln>
        </p:spPr>
        <p:txBody>
          <a:bodyPr wrap="square">
            <a:spAutoFit/>
          </a:bodyPr>
          <a:lstStyle/>
          <a:p>
            <a:pPr algn="ctr" defTabSz="914126"/>
            <a:r>
              <a:rPr lang="en-US" altLang="zh-CN" sz="4399" b="1" dirty="0">
                <a:solidFill>
                  <a:srgbClr val="A0DAE4"/>
                </a:solidFill>
                <a:effectLst>
                  <a:outerShdw blurRad="38100" dist="38100" dir="2700000" algn="tl">
                    <a:srgbClr val="000000">
                      <a:alpha val="43137"/>
                    </a:srgbClr>
                  </a:outerShdw>
                </a:effectLst>
                <a:latin typeface="方正兰亭中黑_GBK" panose="02000000000000000000" pitchFamily="2" charset="-122"/>
                <a:ea typeface="方正兰亭中黑_GBK" panose="02000000000000000000" pitchFamily="2" charset="-122"/>
                <a:cs typeface="Open Sans" panose="020B0606030504020204" pitchFamily="34" charset="0"/>
              </a:rPr>
              <a:t>01</a:t>
            </a:r>
            <a:endParaRPr lang="zh-CN" altLang="en-US" sz="4399" b="1" dirty="0">
              <a:solidFill>
                <a:srgbClr val="A0DAE4"/>
              </a:solidFill>
              <a:effectLst>
                <a:outerShdw blurRad="38100" dist="38100" dir="2700000" algn="tl">
                  <a:srgbClr val="000000">
                    <a:alpha val="43137"/>
                  </a:srgbClr>
                </a:outerShdw>
              </a:effectLst>
              <a:latin typeface="方正兰亭中黑_GBK" panose="02000000000000000000" pitchFamily="2" charset="-122"/>
              <a:ea typeface="方正兰亭中黑_GBK" panose="02000000000000000000" pitchFamily="2" charset="-122"/>
              <a:cs typeface="Open Sans" panose="020B0606030504020204" pitchFamily="34" charset="0"/>
            </a:endParaRPr>
          </a:p>
        </p:txBody>
      </p:sp>
      <p:grpSp>
        <p:nvGrpSpPr>
          <p:cNvPr id="10" name="组合 9"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2103938" y="510765"/>
            <a:ext cx="5394203" cy="1081166"/>
            <a:chOff x="1396469" y="215142"/>
            <a:chExt cx="3564315" cy="722919"/>
          </a:xfrm>
        </p:grpSpPr>
        <p:sp>
          <p:nvSpPr>
            <p:cNvPr id="11" name="矩形 10" descr="e7d195523061f1c0205959036996ad55c215b892a7aac5c0B9ADEF7896FB48F2EF97163A2DE1401E1875DEDC438B7864AD24CA23553DBBBD975DAF4CAD4A2592689FFB6CEE59FFA55B2702D0E5EE29CDFC0DD98BC7D6A39A0A46E3600E3A67A1DE1989CEA5E5EF96C2D0BCA79EB0773B850273333E3489919CC0BC16112CE4CA6736EF81692E25B4"/>
            <p:cNvSpPr/>
            <p:nvPr/>
          </p:nvSpPr>
          <p:spPr>
            <a:xfrm>
              <a:off x="1396469" y="215142"/>
              <a:ext cx="2864836"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126"/>
              <a:r>
                <a:rPr lang="zh-CN" altLang="en-US" sz="3599" b="1" spc="200" dirty="0">
                  <a:solidFill>
                    <a:srgbClr val="A0DAE4"/>
                  </a:solidFill>
                  <a:effectLst>
                    <a:outerShdw blurRad="38100" dist="38100" dir="2700000" algn="tl">
                      <a:srgbClr val="000000">
                        <a:alpha val="43137"/>
                      </a:srgbClr>
                    </a:outerShdw>
                  </a:effectLst>
                  <a:latin typeface="Calibri"/>
                  <a:ea typeface="Meiryo" panose="020B0604030504040204" pitchFamily="34" charset="-128"/>
                  <a:cs typeface="Open Sans" panose="020B0606030504020204" pitchFamily="34" charset="0"/>
                </a:rPr>
                <a:t>今天的内容总结</a:t>
              </a:r>
            </a:p>
          </p:txBody>
        </p:sp>
        <p:sp>
          <p:nvSpPr>
            <p:cNvPr id="12" name="矩形 11"/>
            <p:cNvSpPr/>
            <p:nvPr/>
          </p:nvSpPr>
          <p:spPr>
            <a:xfrm>
              <a:off x="1404733" y="752846"/>
              <a:ext cx="3556051" cy="185215"/>
            </a:xfrm>
            <a:prstGeom prst="rect">
              <a:avLst/>
            </a:prstGeom>
          </p:spPr>
          <p:txBody>
            <a:bodyPr wrap="square">
              <a:spAutoFit/>
            </a:bodyPr>
            <a:lstStyle/>
            <a:p>
              <a:pPr algn="just" defTabSz="914126"/>
              <a:r>
                <a:rPr lang="en-US" altLang="zh-CN" sz="1200" dirty="0">
                  <a:solidFill>
                    <a:srgbClr val="A0DAE4"/>
                  </a:solidFill>
                  <a:ea typeface="Roboto" panose="02000000000000000000" pitchFamily="2" charset="0"/>
                  <a:cs typeface="Open Sans" panose="020B0606030504020204" pitchFamily="34" charset="0"/>
                </a:rPr>
                <a:t>Today's content summary </a:t>
              </a:r>
              <a:endParaRPr lang="en-US" altLang="zh-CN" sz="1200" dirty="0">
                <a:solidFill>
                  <a:srgbClr val="A0DAE4"/>
                </a:solidFill>
                <a:latin typeface="Calibri"/>
                <a:ea typeface="Roboto" panose="02000000000000000000" pitchFamily="2" charset="0"/>
                <a:cs typeface="Open Sans" panose="020B0606030504020204" pitchFamily="34" charset="0"/>
              </a:endParaRPr>
            </a:p>
          </p:txBody>
        </p:sp>
      </p:grpSp>
      <p:grpSp>
        <p:nvGrpSpPr>
          <p:cNvPr id="41" name="组合 4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4611188" y="1849689"/>
            <a:ext cx="2334454" cy="4244144"/>
            <a:chOff x="4691903" y="1988425"/>
            <a:chExt cx="2116402" cy="3847716"/>
          </a:xfrm>
        </p:grpSpPr>
        <p:sp>
          <p:nvSpPr>
            <p:cNvPr id="4" name="任意多边形 3"/>
            <p:cNvSpPr/>
            <p:nvPr/>
          </p:nvSpPr>
          <p:spPr>
            <a:xfrm>
              <a:off x="5560455" y="2654279"/>
              <a:ext cx="283959" cy="2271673"/>
            </a:xfrm>
            <a:custGeom>
              <a:avLst/>
              <a:gdLst>
                <a:gd name="connsiteX0" fmla="*/ 0 w 202301"/>
                <a:gd name="connsiteY0" fmla="*/ 1618407 h 1618407"/>
                <a:gd name="connsiteX1" fmla="*/ 0 w 202301"/>
                <a:gd name="connsiteY1" fmla="*/ 752559 h 1618407"/>
                <a:gd name="connsiteX2" fmla="*/ 202301 w 202301"/>
                <a:gd name="connsiteY2" fmla="*/ 566442 h 1618407"/>
                <a:gd name="connsiteX3" fmla="*/ 202301 w 202301"/>
                <a:gd name="connsiteY3" fmla="*/ 0 h 1618407"/>
              </a:gdLst>
              <a:ahLst/>
              <a:cxnLst>
                <a:cxn ang="0">
                  <a:pos x="connsiteX0" y="connsiteY0"/>
                </a:cxn>
                <a:cxn ang="0">
                  <a:pos x="connsiteX1" y="connsiteY1"/>
                </a:cxn>
                <a:cxn ang="0">
                  <a:pos x="connsiteX2" y="connsiteY2"/>
                </a:cxn>
                <a:cxn ang="0">
                  <a:pos x="connsiteX3" y="connsiteY3"/>
                </a:cxn>
              </a:cxnLst>
              <a:rect l="l" t="t" r="r" b="b"/>
              <a:pathLst>
                <a:path w="202301" h="1618407">
                  <a:moveTo>
                    <a:pt x="0" y="1618407"/>
                  </a:moveTo>
                  <a:lnTo>
                    <a:pt x="0" y="752559"/>
                  </a:lnTo>
                  <a:lnTo>
                    <a:pt x="202301" y="566442"/>
                  </a:lnTo>
                  <a:lnTo>
                    <a:pt x="202301"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5" name="任意多边形 4"/>
            <p:cNvSpPr/>
            <p:nvPr/>
          </p:nvSpPr>
          <p:spPr>
            <a:xfrm>
              <a:off x="6253317" y="3188122"/>
              <a:ext cx="545201" cy="1749187"/>
            </a:xfrm>
            <a:custGeom>
              <a:avLst/>
              <a:gdLst>
                <a:gd name="connsiteX0" fmla="*/ 0 w 388417"/>
                <a:gd name="connsiteY0" fmla="*/ 1246173 h 1246173"/>
                <a:gd name="connsiteX1" fmla="*/ 0 w 388417"/>
                <a:gd name="connsiteY1" fmla="*/ 388417 h 1246173"/>
                <a:gd name="connsiteX2" fmla="*/ 388417 w 388417"/>
                <a:gd name="connsiteY2" fmla="*/ 0 h 1246173"/>
              </a:gdLst>
              <a:ahLst/>
              <a:cxnLst>
                <a:cxn ang="0">
                  <a:pos x="connsiteX0" y="connsiteY0"/>
                </a:cxn>
                <a:cxn ang="0">
                  <a:pos x="connsiteX1" y="connsiteY1"/>
                </a:cxn>
                <a:cxn ang="0">
                  <a:pos x="connsiteX2" y="connsiteY2"/>
                </a:cxn>
              </a:cxnLst>
              <a:rect l="l" t="t" r="r" b="b"/>
              <a:pathLst>
                <a:path w="388417" h="1246173">
                  <a:moveTo>
                    <a:pt x="0" y="1246173"/>
                  </a:moveTo>
                  <a:lnTo>
                    <a:pt x="0" y="388417"/>
                  </a:lnTo>
                  <a:lnTo>
                    <a:pt x="388417"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6" name="任意多边形 5"/>
            <p:cNvSpPr/>
            <p:nvPr/>
          </p:nvSpPr>
          <p:spPr>
            <a:xfrm>
              <a:off x="5142492" y="4323293"/>
              <a:ext cx="423280" cy="607612"/>
            </a:xfrm>
            <a:custGeom>
              <a:avLst/>
              <a:gdLst>
                <a:gd name="connsiteX0" fmla="*/ 301557 w 301557"/>
                <a:gd name="connsiteY0" fmla="*/ 432881 h 432881"/>
                <a:gd name="connsiteX1" fmla="*/ 0 w 301557"/>
                <a:gd name="connsiteY1" fmla="*/ 131324 h 432881"/>
                <a:gd name="connsiteX2" fmla="*/ 0 w 301557"/>
                <a:gd name="connsiteY2" fmla="*/ 0 h 432881"/>
              </a:gdLst>
              <a:ahLst/>
              <a:cxnLst>
                <a:cxn ang="0">
                  <a:pos x="connsiteX0" y="connsiteY0"/>
                </a:cxn>
                <a:cxn ang="0">
                  <a:pos x="connsiteX1" y="connsiteY1"/>
                </a:cxn>
                <a:cxn ang="0">
                  <a:pos x="connsiteX2" y="connsiteY2"/>
                </a:cxn>
              </a:cxnLst>
              <a:rect l="l" t="t" r="r" b="b"/>
              <a:pathLst>
                <a:path w="301557" h="432881">
                  <a:moveTo>
                    <a:pt x="301557" y="432881"/>
                  </a:moveTo>
                  <a:lnTo>
                    <a:pt x="0" y="131324"/>
                  </a:ln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7" name="任意多边形 6"/>
            <p:cNvSpPr/>
            <p:nvPr/>
          </p:nvSpPr>
          <p:spPr>
            <a:xfrm>
              <a:off x="5844414" y="3920494"/>
              <a:ext cx="404068" cy="1003584"/>
            </a:xfrm>
            <a:custGeom>
              <a:avLst/>
              <a:gdLst>
                <a:gd name="connsiteX0" fmla="*/ 262646 w 262646"/>
                <a:gd name="connsiteY0" fmla="*/ 714983 h 714983"/>
                <a:gd name="connsiteX1" fmla="*/ 0 w 262646"/>
                <a:gd name="connsiteY1" fmla="*/ 452337 h 714983"/>
                <a:gd name="connsiteX2" fmla="*/ 0 w 262646"/>
                <a:gd name="connsiteY2" fmla="*/ 0 h 714983"/>
              </a:gdLst>
              <a:ahLst/>
              <a:cxnLst>
                <a:cxn ang="0">
                  <a:pos x="connsiteX0" y="connsiteY0"/>
                </a:cxn>
                <a:cxn ang="0">
                  <a:pos x="connsiteX1" y="connsiteY1"/>
                </a:cxn>
                <a:cxn ang="0">
                  <a:pos x="connsiteX2" y="connsiteY2"/>
                </a:cxn>
              </a:cxnLst>
              <a:rect l="l" t="t" r="r" b="b"/>
              <a:pathLst>
                <a:path w="262646" h="714983">
                  <a:moveTo>
                    <a:pt x="262646" y="714983"/>
                  </a:moveTo>
                  <a:lnTo>
                    <a:pt x="0" y="452337"/>
                  </a:ln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8" name="任意多边形 7"/>
            <p:cNvSpPr/>
            <p:nvPr/>
          </p:nvSpPr>
          <p:spPr>
            <a:xfrm>
              <a:off x="6255310" y="4664649"/>
              <a:ext cx="150196" cy="266256"/>
            </a:xfrm>
            <a:custGeom>
              <a:avLst/>
              <a:gdLst>
                <a:gd name="connsiteX0" fmla="*/ 0 w 107004"/>
                <a:gd name="connsiteY0" fmla="*/ 189689 h 189689"/>
                <a:gd name="connsiteX1" fmla="*/ 107004 w 107004"/>
                <a:gd name="connsiteY1" fmla="*/ 82685 h 189689"/>
                <a:gd name="connsiteX2" fmla="*/ 107004 w 107004"/>
                <a:gd name="connsiteY2" fmla="*/ 0 h 189689"/>
              </a:gdLst>
              <a:ahLst/>
              <a:cxnLst>
                <a:cxn ang="0">
                  <a:pos x="connsiteX0" y="connsiteY0"/>
                </a:cxn>
                <a:cxn ang="0">
                  <a:pos x="connsiteX1" y="connsiteY1"/>
                </a:cxn>
                <a:cxn ang="0">
                  <a:pos x="connsiteX2" y="connsiteY2"/>
                </a:cxn>
              </a:cxnLst>
              <a:rect l="l" t="t" r="r" b="b"/>
              <a:pathLst>
                <a:path w="107004" h="189689">
                  <a:moveTo>
                    <a:pt x="0" y="189689"/>
                  </a:moveTo>
                  <a:lnTo>
                    <a:pt x="107004" y="82685"/>
                  </a:lnTo>
                  <a:lnTo>
                    <a:pt x="107004"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9" name="任意多边形 8"/>
            <p:cNvSpPr/>
            <p:nvPr/>
          </p:nvSpPr>
          <p:spPr>
            <a:xfrm>
              <a:off x="5149318" y="3613275"/>
              <a:ext cx="402799" cy="880696"/>
            </a:xfrm>
            <a:custGeom>
              <a:avLst/>
              <a:gdLst>
                <a:gd name="connsiteX0" fmla="*/ 286966 w 286966"/>
                <a:gd name="connsiteY0" fmla="*/ 627434 h 627434"/>
                <a:gd name="connsiteX1" fmla="*/ 0 w 286966"/>
                <a:gd name="connsiteY1" fmla="*/ 340468 h 627434"/>
                <a:gd name="connsiteX2" fmla="*/ 0 w 286966"/>
                <a:gd name="connsiteY2" fmla="*/ 0 h 627434"/>
              </a:gdLst>
              <a:ahLst/>
              <a:cxnLst>
                <a:cxn ang="0">
                  <a:pos x="connsiteX0" y="connsiteY0"/>
                </a:cxn>
                <a:cxn ang="0">
                  <a:pos x="connsiteX1" y="connsiteY1"/>
                </a:cxn>
                <a:cxn ang="0">
                  <a:pos x="connsiteX2" y="connsiteY2"/>
                </a:cxn>
              </a:cxnLst>
              <a:rect l="l" t="t" r="r" b="b"/>
              <a:pathLst>
                <a:path w="286966" h="627434">
                  <a:moveTo>
                    <a:pt x="286966" y="627434"/>
                  </a:moveTo>
                  <a:lnTo>
                    <a:pt x="0" y="340468"/>
                  </a:ln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13" name="任意多边形 12"/>
            <p:cNvSpPr/>
            <p:nvPr/>
          </p:nvSpPr>
          <p:spPr>
            <a:xfrm>
              <a:off x="5285859" y="2923737"/>
              <a:ext cx="273085" cy="785118"/>
            </a:xfrm>
            <a:custGeom>
              <a:avLst/>
              <a:gdLst>
                <a:gd name="connsiteX0" fmla="*/ 194554 w 194554"/>
                <a:gd name="connsiteY0" fmla="*/ 559341 h 559341"/>
                <a:gd name="connsiteX1" fmla="*/ 0 w 194554"/>
                <a:gd name="connsiteY1" fmla="*/ 364787 h 559341"/>
                <a:gd name="connsiteX2" fmla="*/ 0 w 194554"/>
                <a:gd name="connsiteY2" fmla="*/ 0 h 559341"/>
              </a:gdLst>
              <a:ahLst/>
              <a:cxnLst>
                <a:cxn ang="0">
                  <a:pos x="connsiteX0" y="connsiteY0"/>
                </a:cxn>
                <a:cxn ang="0">
                  <a:pos x="connsiteX1" y="connsiteY1"/>
                </a:cxn>
                <a:cxn ang="0">
                  <a:pos x="connsiteX2" y="connsiteY2"/>
                </a:cxn>
              </a:cxnLst>
              <a:rect l="l" t="t" r="r" b="b"/>
              <a:pathLst>
                <a:path w="194554" h="559341">
                  <a:moveTo>
                    <a:pt x="194554" y="559341"/>
                  </a:moveTo>
                  <a:lnTo>
                    <a:pt x="0" y="364787"/>
                  </a:ln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14" name="任意多边形 13"/>
            <p:cNvSpPr/>
            <p:nvPr/>
          </p:nvSpPr>
          <p:spPr>
            <a:xfrm>
              <a:off x="4876236" y="2555073"/>
              <a:ext cx="266257" cy="1324458"/>
            </a:xfrm>
            <a:custGeom>
              <a:avLst/>
              <a:gdLst>
                <a:gd name="connsiteX0" fmla="*/ 189689 w 189689"/>
                <a:gd name="connsiteY0" fmla="*/ 943583 h 943583"/>
                <a:gd name="connsiteX1" fmla="*/ 0 w 189689"/>
                <a:gd name="connsiteY1" fmla="*/ 753894 h 943583"/>
                <a:gd name="connsiteX2" fmla="*/ 0 w 189689"/>
                <a:gd name="connsiteY2" fmla="*/ 0 h 943583"/>
              </a:gdLst>
              <a:ahLst/>
              <a:cxnLst>
                <a:cxn ang="0">
                  <a:pos x="connsiteX0" y="connsiteY0"/>
                </a:cxn>
                <a:cxn ang="0">
                  <a:pos x="connsiteX1" y="connsiteY1"/>
                </a:cxn>
                <a:cxn ang="0">
                  <a:pos x="connsiteX2" y="connsiteY2"/>
                </a:cxn>
              </a:cxnLst>
              <a:rect l="l" t="t" r="r" b="b"/>
              <a:pathLst>
                <a:path w="189689" h="943583">
                  <a:moveTo>
                    <a:pt x="189689" y="943583"/>
                  </a:moveTo>
                  <a:lnTo>
                    <a:pt x="0" y="753894"/>
                  </a:ln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15" name="任意多边形 14"/>
            <p:cNvSpPr/>
            <p:nvPr/>
          </p:nvSpPr>
          <p:spPr>
            <a:xfrm>
              <a:off x="5852511" y="3306055"/>
              <a:ext cx="197986" cy="894349"/>
            </a:xfrm>
            <a:custGeom>
              <a:avLst/>
              <a:gdLst>
                <a:gd name="connsiteX0" fmla="*/ 0 w 141051"/>
                <a:gd name="connsiteY0" fmla="*/ 637161 h 637161"/>
                <a:gd name="connsiteX1" fmla="*/ 141051 w 141051"/>
                <a:gd name="connsiteY1" fmla="*/ 505838 h 637161"/>
                <a:gd name="connsiteX2" fmla="*/ 141051 w 141051"/>
                <a:gd name="connsiteY2" fmla="*/ 0 h 637161"/>
              </a:gdLst>
              <a:ahLst/>
              <a:cxnLst>
                <a:cxn ang="0">
                  <a:pos x="connsiteX0" y="connsiteY0"/>
                </a:cxn>
                <a:cxn ang="0">
                  <a:pos x="connsiteX1" y="connsiteY1"/>
                </a:cxn>
                <a:cxn ang="0">
                  <a:pos x="connsiteX2" y="connsiteY2"/>
                </a:cxn>
              </a:cxnLst>
              <a:rect l="l" t="t" r="r" b="b"/>
              <a:pathLst>
                <a:path w="141051" h="637161">
                  <a:moveTo>
                    <a:pt x="0" y="637161"/>
                  </a:moveTo>
                  <a:lnTo>
                    <a:pt x="141051" y="505838"/>
                  </a:lnTo>
                  <a:lnTo>
                    <a:pt x="141051"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16" name="任意多边形 15"/>
            <p:cNvSpPr/>
            <p:nvPr/>
          </p:nvSpPr>
          <p:spPr>
            <a:xfrm>
              <a:off x="6658109" y="2486803"/>
              <a:ext cx="0" cy="826080"/>
            </a:xfrm>
            <a:custGeom>
              <a:avLst/>
              <a:gdLst>
                <a:gd name="connsiteX0" fmla="*/ 0 w 0"/>
                <a:gd name="connsiteY0" fmla="*/ 588524 h 588524"/>
                <a:gd name="connsiteX1" fmla="*/ 0 w 0"/>
                <a:gd name="connsiteY1" fmla="*/ 0 h 588524"/>
              </a:gdLst>
              <a:ahLst/>
              <a:cxnLst>
                <a:cxn ang="0">
                  <a:pos x="connsiteX0" y="connsiteY0"/>
                </a:cxn>
                <a:cxn ang="0">
                  <a:pos x="connsiteX1" y="connsiteY1"/>
                </a:cxn>
              </a:cxnLst>
              <a:rect l="l" t="t" r="r" b="b"/>
              <a:pathLst>
                <a:path h="588524">
                  <a:moveTo>
                    <a:pt x="0" y="588524"/>
                  </a:move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17" name="任意多边形 16"/>
            <p:cNvSpPr/>
            <p:nvPr/>
          </p:nvSpPr>
          <p:spPr>
            <a:xfrm>
              <a:off x="6248483" y="2159101"/>
              <a:ext cx="409627" cy="1044547"/>
            </a:xfrm>
            <a:custGeom>
              <a:avLst/>
              <a:gdLst>
                <a:gd name="connsiteX0" fmla="*/ 291830 w 291830"/>
                <a:gd name="connsiteY0" fmla="*/ 744166 h 744166"/>
                <a:gd name="connsiteX1" fmla="*/ 0 w 291830"/>
                <a:gd name="connsiteY1" fmla="*/ 452336 h 744166"/>
                <a:gd name="connsiteX2" fmla="*/ 0 w 291830"/>
                <a:gd name="connsiteY2" fmla="*/ 0 h 744166"/>
              </a:gdLst>
              <a:ahLst/>
              <a:cxnLst>
                <a:cxn ang="0">
                  <a:pos x="connsiteX0" y="connsiteY0"/>
                </a:cxn>
                <a:cxn ang="0">
                  <a:pos x="connsiteX1" y="connsiteY1"/>
                </a:cxn>
                <a:cxn ang="0">
                  <a:pos x="connsiteX2" y="connsiteY2"/>
                </a:cxn>
              </a:cxnLst>
              <a:rect l="l" t="t" r="r" b="b"/>
              <a:pathLst>
                <a:path w="291830" h="744166">
                  <a:moveTo>
                    <a:pt x="291830" y="744166"/>
                  </a:moveTo>
                  <a:lnTo>
                    <a:pt x="0" y="452336"/>
                  </a:ln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18" name="任意多边形 17"/>
            <p:cNvSpPr/>
            <p:nvPr/>
          </p:nvSpPr>
          <p:spPr>
            <a:xfrm>
              <a:off x="5203935" y="2172756"/>
              <a:ext cx="327701" cy="1085509"/>
            </a:xfrm>
            <a:custGeom>
              <a:avLst/>
              <a:gdLst>
                <a:gd name="connsiteX0" fmla="*/ 68094 w 233464"/>
                <a:gd name="connsiteY0" fmla="*/ 773349 h 773349"/>
                <a:gd name="connsiteX1" fmla="*/ 233464 w 233464"/>
                <a:gd name="connsiteY1" fmla="*/ 607979 h 773349"/>
                <a:gd name="connsiteX2" fmla="*/ 233464 w 233464"/>
                <a:gd name="connsiteY2" fmla="*/ 471791 h 773349"/>
                <a:gd name="connsiteX3" fmla="*/ 0 w 233464"/>
                <a:gd name="connsiteY3" fmla="*/ 238327 h 773349"/>
                <a:gd name="connsiteX4" fmla="*/ 0 w 233464"/>
                <a:gd name="connsiteY4" fmla="*/ 0 h 773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464" h="773349">
                  <a:moveTo>
                    <a:pt x="68094" y="773349"/>
                  </a:moveTo>
                  <a:lnTo>
                    <a:pt x="233464" y="607979"/>
                  </a:lnTo>
                  <a:lnTo>
                    <a:pt x="233464" y="471791"/>
                  </a:lnTo>
                  <a:lnTo>
                    <a:pt x="0" y="238327"/>
                  </a:ln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19" name="任意多边形 18"/>
            <p:cNvSpPr/>
            <p:nvPr/>
          </p:nvSpPr>
          <p:spPr>
            <a:xfrm>
              <a:off x="5866165" y="2363915"/>
              <a:ext cx="218467" cy="785118"/>
            </a:xfrm>
            <a:custGeom>
              <a:avLst/>
              <a:gdLst>
                <a:gd name="connsiteX0" fmla="*/ 0 w 155642"/>
                <a:gd name="connsiteY0" fmla="*/ 559341 h 559341"/>
                <a:gd name="connsiteX1" fmla="*/ 155642 w 155642"/>
                <a:gd name="connsiteY1" fmla="*/ 403699 h 559341"/>
                <a:gd name="connsiteX2" fmla="*/ 155642 w 155642"/>
                <a:gd name="connsiteY2" fmla="*/ 0 h 559341"/>
              </a:gdLst>
              <a:ahLst/>
              <a:cxnLst>
                <a:cxn ang="0">
                  <a:pos x="connsiteX0" y="connsiteY0"/>
                </a:cxn>
                <a:cxn ang="0">
                  <a:pos x="connsiteX1" y="connsiteY1"/>
                </a:cxn>
                <a:cxn ang="0">
                  <a:pos x="connsiteX2" y="connsiteY2"/>
                </a:cxn>
              </a:cxnLst>
              <a:rect l="l" t="t" r="r" b="b"/>
              <a:pathLst>
                <a:path w="155642" h="559341">
                  <a:moveTo>
                    <a:pt x="0" y="559341"/>
                  </a:moveTo>
                  <a:lnTo>
                    <a:pt x="155642" y="403699"/>
                  </a:lnTo>
                  <a:lnTo>
                    <a:pt x="155642"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20" name="任意多边形 19"/>
            <p:cNvSpPr/>
            <p:nvPr/>
          </p:nvSpPr>
          <p:spPr>
            <a:xfrm>
              <a:off x="5360959" y="3818088"/>
              <a:ext cx="191159" cy="471070"/>
            </a:xfrm>
            <a:custGeom>
              <a:avLst/>
              <a:gdLst>
                <a:gd name="connsiteX0" fmla="*/ 136187 w 136187"/>
                <a:gd name="connsiteY0" fmla="*/ 335604 h 335604"/>
                <a:gd name="connsiteX1" fmla="*/ 0 w 136187"/>
                <a:gd name="connsiteY1" fmla="*/ 199417 h 335604"/>
                <a:gd name="connsiteX2" fmla="*/ 0 w 136187"/>
                <a:gd name="connsiteY2" fmla="*/ 0 h 335604"/>
              </a:gdLst>
              <a:ahLst/>
              <a:cxnLst>
                <a:cxn ang="0">
                  <a:pos x="connsiteX0" y="connsiteY0"/>
                </a:cxn>
                <a:cxn ang="0">
                  <a:pos x="connsiteX1" y="connsiteY1"/>
                </a:cxn>
                <a:cxn ang="0">
                  <a:pos x="connsiteX2" y="connsiteY2"/>
                </a:cxn>
              </a:cxnLst>
              <a:rect l="l" t="t" r="r" b="b"/>
              <a:pathLst>
                <a:path w="136187" h="335604">
                  <a:moveTo>
                    <a:pt x="136187" y="335604"/>
                  </a:moveTo>
                  <a:lnTo>
                    <a:pt x="0" y="199417"/>
                  </a:ln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21" name="任意多边形 20"/>
            <p:cNvSpPr/>
            <p:nvPr/>
          </p:nvSpPr>
          <p:spPr>
            <a:xfrm>
              <a:off x="6064151" y="4384737"/>
              <a:ext cx="0" cy="348182"/>
            </a:xfrm>
            <a:custGeom>
              <a:avLst/>
              <a:gdLst>
                <a:gd name="connsiteX0" fmla="*/ 0 w 0"/>
                <a:gd name="connsiteY0" fmla="*/ 248055 h 248055"/>
                <a:gd name="connsiteX1" fmla="*/ 0 w 0"/>
                <a:gd name="connsiteY1" fmla="*/ 0 h 248055"/>
              </a:gdLst>
              <a:ahLst/>
              <a:cxnLst>
                <a:cxn ang="0">
                  <a:pos x="connsiteX0" y="connsiteY0"/>
                </a:cxn>
                <a:cxn ang="0">
                  <a:pos x="connsiteX1" y="connsiteY1"/>
                </a:cxn>
              </a:cxnLst>
              <a:rect l="l" t="t" r="r" b="b"/>
              <a:pathLst>
                <a:path h="248055">
                  <a:moveTo>
                    <a:pt x="0" y="248055"/>
                  </a:move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22" name="任意多边形 21"/>
            <p:cNvSpPr/>
            <p:nvPr/>
          </p:nvSpPr>
          <p:spPr>
            <a:xfrm>
              <a:off x="5374613" y="2070350"/>
              <a:ext cx="464242" cy="873869"/>
            </a:xfrm>
            <a:custGeom>
              <a:avLst/>
              <a:gdLst>
                <a:gd name="connsiteX0" fmla="*/ 330740 w 330740"/>
                <a:gd name="connsiteY0" fmla="*/ 622570 h 622570"/>
                <a:gd name="connsiteX1" fmla="*/ 0 w 330740"/>
                <a:gd name="connsiteY1" fmla="*/ 291830 h 622570"/>
                <a:gd name="connsiteX2" fmla="*/ 0 w 330740"/>
                <a:gd name="connsiteY2" fmla="*/ 0 h 622570"/>
              </a:gdLst>
              <a:ahLst/>
              <a:cxnLst>
                <a:cxn ang="0">
                  <a:pos x="connsiteX0" y="connsiteY0"/>
                </a:cxn>
                <a:cxn ang="0">
                  <a:pos x="connsiteX1" y="connsiteY1"/>
                </a:cxn>
                <a:cxn ang="0">
                  <a:pos x="connsiteX2" y="connsiteY2"/>
                </a:cxn>
              </a:cxnLst>
              <a:rect l="l" t="t" r="r" b="b"/>
              <a:pathLst>
                <a:path w="330740" h="622570">
                  <a:moveTo>
                    <a:pt x="330740" y="622570"/>
                  </a:moveTo>
                  <a:lnTo>
                    <a:pt x="0" y="291830"/>
                  </a:ln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23" name="任意多边形 22"/>
            <p:cNvSpPr/>
            <p:nvPr/>
          </p:nvSpPr>
          <p:spPr>
            <a:xfrm>
              <a:off x="4691903" y="2821331"/>
              <a:ext cx="177504" cy="382317"/>
            </a:xfrm>
            <a:custGeom>
              <a:avLst/>
              <a:gdLst>
                <a:gd name="connsiteX0" fmla="*/ 126459 w 126459"/>
                <a:gd name="connsiteY0" fmla="*/ 272374 h 272374"/>
                <a:gd name="connsiteX1" fmla="*/ 0 w 126459"/>
                <a:gd name="connsiteY1" fmla="*/ 145915 h 272374"/>
                <a:gd name="connsiteX2" fmla="*/ 0 w 126459"/>
                <a:gd name="connsiteY2" fmla="*/ 0 h 272374"/>
              </a:gdLst>
              <a:ahLst/>
              <a:cxnLst>
                <a:cxn ang="0">
                  <a:pos x="connsiteX0" y="connsiteY0"/>
                </a:cxn>
                <a:cxn ang="0">
                  <a:pos x="connsiteX1" y="connsiteY1"/>
                </a:cxn>
                <a:cxn ang="0">
                  <a:pos x="connsiteX2" y="connsiteY2"/>
                </a:cxn>
              </a:cxnLst>
              <a:rect l="l" t="t" r="r" b="b"/>
              <a:pathLst>
                <a:path w="126459" h="272374">
                  <a:moveTo>
                    <a:pt x="126459" y="272374"/>
                  </a:moveTo>
                  <a:lnTo>
                    <a:pt x="0" y="145915"/>
                  </a:ln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24" name="任意多边形 23"/>
            <p:cNvSpPr/>
            <p:nvPr/>
          </p:nvSpPr>
          <p:spPr>
            <a:xfrm>
              <a:off x="4883062" y="2295644"/>
              <a:ext cx="157023" cy="1051374"/>
            </a:xfrm>
            <a:custGeom>
              <a:avLst/>
              <a:gdLst>
                <a:gd name="connsiteX0" fmla="*/ 0 w 111868"/>
                <a:gd name="connsiteY0" fmla="*/ 749030 h 749030"/>
                <a:gd name="connsiteX1" fmla="*/ 111868 w 111868"/>
                <a:gd name="connsiteY1" fmla="*/ 637162 h 749030"/>
                <a:gd name="connsiteX2" fmla="*/ 111868 w 111868"/>
                <a:gd name="connsiteY2" fmla="*/ 0 h 749030"/>
              </a:gdLst>
              <a:ahLst/>
              <a:cxnLst>
                <a:cxn ang="0">
                  <a:pos x="connsiteX0" y="connsiteY0"/>
                </a:cxn>
                <a:cxn ang="0">
                  <a:pos x="connsiteX1" y="connsiteY1"/>
                </a:cxn>
                <a:cxn ang="0">
                  <a:pos x="connsiteX2" y="connsiteY2"/>
                </a:cxn>
              </a:cxnLst>
              <a:rect l="l" t="t" r="r" b="b"/>
              <a:pathLst>
                <a:path w="111868" h="749030">
                  <a:moveTo>
                    <a:pt x="0" y="749030"/>
                  </a:moveTo>
                  <a:lnTo>
                    <a:pt x="111868" y="637162"/>
                  </a:lnTo>
                  <a:lnTo>
                    <a:pt x="111868"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25" name="任意多边形 24"/>
            <p:cNvSpPr/>
            <p:nvPr/>
          </p:nvSpPr>
          <p:spPr>
            <a:xfrm>
              <a:off x="6255310" y="3838568"/>
              <a:ext cx="314048" cy="314048"/>
            </a:xfrm>
            <a:custGeom>
              <a:avLst/>
              <a:gdLst>
                <a:gd name="connsiteX0" fmla="*/ 0 w 223737"/>
                <a:gd name="connsiteY0" fmla="*/ 223737 h 223737"/>
                <a:gd name="connsiteX1" fmla="*/ 223737 w 223737"/>
                <a:gd name="connsiteY1" fmla="*/ 0 h 223737"/>
              </a:gdLst>
              <a:ahLst/>
              <a:cxnLst>
                <a:cxn ang="0">
                  <a:pos x="connsiteX0" y="connsiteY0"/>
                </a:cxn>
                <a:cxn ang="0">
                  <a:pos x="connsiteX1" y="connsiteY1"/>
                </a:cxn>
              </a:cxnLst>
              <a:rect l="l" t="t" r="r" b="b"/>
              <a:pathLst>
                <a:path w="223737" h="223737">
                  <a:moveTo>
                    <a:pt x="0" y="223737"/>
                  </a:moveTo>
                  <a:lnTo>
                    <a:pt x="223737"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26" name="任意多边形 25"/>
            <p:cNvSpPr/>
            <p:nvPr/>
          </p:nvSpPr>
          <p:spPr>
            <a:xfrm>
              <a:off x="6070979" y="3142205"/>
              <a:ext cx="218467" cy="423280"/>
            </a:xfrm>
            <a:custGeom>
              <a:avLst/>
              <a:gdLst>
                <a:gd name="connsiteX0" fmla="*/ 0 w 155642"/>
                <a:gd name="connsiteY0" fmla="*/ 301557 h 301557"/>
                <a:gd name="connsiteX1" fmla="*/ 155642 w 155642"/>
                <a:gd name="connsiteY1" fmla="*/ 145915 h 301557"/>
                <a:gd name="connsiteX2" fmla="*/ 155642 w 155642"/>
                <a:gd name="connsiteY2" fmla="*/ 0 h 301557"/>
              </a:gdLst>
              <a:ahLst/>
              <a:cxnLst>
                <a:cxn ang="0">
                  <a:pos x="connsiteX0" y="connsiteY0"/>
                </a:cxn>
                <a:cxn ang="0">
                  <a:pos x="connsiteX1" y="connsiteY1"/>
                </a:cxn>
                <a:cxn ang="0">
                  <a:pos x="connsiteX2" y="connsiteY2"/>
                </a:cxn>
              </a:cxnLst>
              <a:rect l="l" t="t" r="r" b="b"/>
              <a:pathLst>
                <a:path w="155642" h="301557">
                  <a:moveTo>
                    <a:pt x="0" y="301557"/>
                  </a:moveTo>
                  <a:lnTo>
                    <a:pt x="155642" y="145915"/>
                  </a:lnTo>
                  <a:lnTo>
                    <a:pt x="155642"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27" name="任意多边形 26"/>
            <p:cNvSpPr/>
            <p:nvPr/>
          </p:nvSpPr>
          <p:spPr>
            <a:xfrm>
              <a:off x="6453296" y="2261509"/>
              <a:ext cx="0" cy="730500"/>
            </a:xfrm>
            <a:custGeom>
              <a:avLst/>
              <a:gdLst>
                <a:gd name="connsiteX0" fmla="*/ 0 w 0"/>
                <a:gd name="connsiteY0" fmla="*/ 520430 h 520430"/>
                <a:gd name="connsiteX1" fmla="*/ 0 w 0"/>
                <a:gd name="connsiteY1" fmla="*/ 0 h 520430"/>
              </a:gdLst>
              <a:ahLst/>
              <a:cxnLst>
                <a:cxn ang="0">
                  <a:pos x="connsiteX0" y="connsiteY0"/>
                </a:cxn>
                <a:cxn ang="0">
                  <a:pos x="connsiteX1" y="connsiteY1"/>
                </a:cxn>
              </a:cxnLst>
              <a:rect l="l" t="t" r="r" b="b"/>
              <a:pathLst>
                <a:path h="520430">
                  <a:moveTo>
                    <a:pt x="0" y="520430"/>
                  </a:move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28" name="任意多边形 27"/>
            <p:cNvSpPr/>
            <p:nvPr/>
          </p:nvSpPr>
          <p:spPr>
            <a:xfrm>
              <a:off x="6262137" y="4309639"/>
              <a:ext cx="109233" cy="109233"/>
            </a:xfrm>
            <a:custGeom>
              <a:avLst/>
              <a:gdLst>
                <a:gd name="connsiteX0" fmla="*/ 0 w 77821"/>
                <a:gd name="connsiteY0" fmla="*/ 77821 h 77821"/>
                <a:gd name="connsiteX1" fmla="*/ 77821 w 77821"/>
                <a:gd name="connsiteY1" fmla="*/ 0 h 77821"/>
              </a:gdLst>
              <a:ahLst/>
              <a:cxnLst>
                <a:cxn ang="0">
                  <a:pos x="connsiteX0" y="connsiteY0"/>
                </a:cxn>
                <a:cxn ang="0">
                  <a:pos x="connsiteX1" y="connsiteY1"/>
                </a:cxn>
              </a:cxnLst>
              <a:rect l="l" t="t" r="r" b="b"/>
              <a:pathLst>
                <a:path w="77821" h="77821">
                  <a:moveTo>
                    <a:pt x="0" y="77821"/>
                  </a:moveTo>
                  <a:lnTo>
                    <a:pt x="77821"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29" name="任意多边形 28"/>
            <p:cNvSpPr/>
            <p:nvPr/>
          </p:nvSpPr>
          <p:spPr>
            <a:xfrm>
              <a:off x="5558945" y="2002078"/>
              <a:ext cx="0" cy="648575"/>
            </a:xfrm>
            <a:custGeom>
              <a:avLst/>
              <a:gdLst>
                <a:gd name="connsiteX0" fmla="*/ 0 w 0"/>
                <a:gd name="connsiteY0" fmla="*/ 462064 h 462064"/>
                <a:gd name="connsiteX1" fmla="*/ 0 w 0"/>
                <a:gd name="connsiteY1" fmla="*/ 0 h 462064"/>
              </a:gdLst>
              <a:ahLst/>
              <a:cxnLst>
                <a:cxn ang="0">
                  <a:pos x="connsiteX0" y="connsiteY0"/>
                </a:cxn>
                <a:cxn ang="0">
                  <a:pos x="connsiteX1" y="connsiteY1"/>
                </a:cxn>
              </a:cxnLst>
              <a:rect l="l" t="t" r="r" b="b"/>
              <a:pathLst>
                <a:path h="462064">
                  <a:moveTo>
                    <a:pt x="0" y="462064"/>
                  </a:move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30" name="任意多边形 29"/>
            <p:cNvSpPr/>
            <p:nvPr/>
          </p:nvSpPr>
          <p:spPr>
            <a:xfrm>
              <a:off x="5579427" y="1988425"/>
              <a:ext cx="150196" cy="279911"/>
            </a:xfrm>
            <a:custGeom>
              <a:avLst/>
              <a:gdLst>
                <a:gd name="connsiteX0" fmla="*/ 0 w 107004"/>
                <a:gd name="connsiteY0" fmla="*/ 199417 h 199417"/>
                <a:gd name="connsiteX1" fmla="*/ 107004 w 107004"/>
                <a:gd name="connsiteY1" fmla="*/ 92413 h 199417"/>
                <a:gd name="connsiteX2" fmla="*/ 107004 w 107004"/>
                <a:gd name="connsiteY2" fmla="*/ 0 h 199417"/>
              </a:gdLst>
              <a:ahLst/>
              <a:cxnLst>
                <a:cxn ang="0">
                  <a:pos x="connsiteX0" y="connsiteY0"/>
                </a:cxn>
                <a:cxn ang="0">
                  <a:pos x="connsiteX1" y="connsiteY1"/>
                </a:cxn>
                <a:cxn ang="0">
                  <a:pos x="connsiteX2" y="connsiteY2"/>
                </a:cxn>
              </a:cxnLst>
              <a:rect l="l" t="t" r="r" b="b"/>
              <a:pathLst>
                <a:path w="107004" h="199417">
                  <a:moveTo>
                    <a:pt x="0" y="199417"/>
                  </a:moveTo>
                  <a:lnTo>
                    <a:pt x="107004" y="92413"/>
                  </a:lnTo>
                  <a:lnTo>
                    <a:pt x="107004"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31" name="任意多边形 30"/>
            <p:cNvSpPr/>
            <p:nvPr/>
          </p:nvSpPr>
          <p:spPr>
            <a:xfrm>
              <a:off x="5907127" y="2008906"/>
              <a:ext cx="170678" cy="491552"/>
            </a:xfrm>
            <a:custGeom>
              <a:avLst/>
              <a:gdLst>
                <a:gd name="connsiteX0" fmla="*/ 121596 w 121596"/>
                <a:gd name="connsiteY0" fmla="*/ 350196 h 350196"/>
                <a:gd name="connsiteX1" fmla="*/ 0 w 121596"/>
                <a:gd name="connsiteY1" fmla="*/ 228600 h 350196"/>
                <a:gd name="connsiteX2" fmla="*/ 0 w 121596"/>
                <a:gd name="connsiteY2" fmla="*/ 0 h 350196"/>
              </a:gdLst>
              <a:ahLst/>
              <a:cxnLst>
                <a:cxn ang="0">
                  <a:pos x="connsiteX0" y="connsiteY0"/>
                </a:cxn>
                <a:cxn ang="0">
                  <a:pos x="connsiteX1" y="connsiteY1"/>
                </a:cxn>
                <a:cxn ang="0">
                  <a:pos x="connsiteX2" y="connsiteY2"/>
                </a:cxn>
              </a:cxnLst>
              <a:rect l="l" t="t" r="r" b="b"/>
              <a:pathLst>
                <a:path w="121596" h="350196">
                  <a:moveTo>
                    <a:pt x="121596" y="350196"/>
                  </a:moveTo>
                  <a:lnTo>
                    <a:pt x="0" y="228600"/>
                  </a:ln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32" name="任意多边形 31"/>
            <p:cNvSpPr/>
            <p:nvPr/>
          </p:nvSpPr>
          <p:spPr>
            <a:xfrm>
              <a:off x="5354131" y="3271919"/>
              <a:ext cx="218468" cy="218468"/>
            </a:xfrm>
            <a:custGeom>
              <a:avLst/>
              <a:gdLst>
                <a:gd name="connsiteX0" fmla="*/ 0 w 155643"/>
                <a:gd name="connsiteY0" fmla="*/ 155643 h 155643"/>
                <a:gd name="connsiteX1" fmla="*/ 155643 w 155643"/>
                <a:gd name="connsiteY1" fmla="*/ 0 h 155643"/>
              </a:gdLst>
              <a:ahLst/>
              <a:cxnLst>
                <a:cxn ang="0">
                  <a:pos x="connsiteX0" y="connsiteY0"/>
                </a:cxn>
                <a:cxn ang="0">
                  <a:pos x="connsiteX1" y="connsiteY1"/>
                </a:cxn>
              </a:cxnLst>
              <a:rect l="l" t="t" r="r" b="b"/>
              <a:pathLst>
                <a:path w="155643" h="155643">
                  <a:moveTo>
                    <a:pt x="0" y="155643"/>
                  </a:moveTo>
                  <a:lnTo>
                    <a:pt x="155643"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33" name="任意多边形 32"/>
            <p:cNvSpPr/>
            <p:nvPr/>
          </p:nvSpPr>
          <p:spPr>
            <a:xfrm>
              <a:off x="6535221" y="3463079"/>
              <a:ext cx="218467" cy="0"/>
            </a:xfrm>
            <a:custGeom>
              <a:avLst/>
              <a:gdLst>
                <a:gd name="connsiteX0" fmla="*/ 0 w 155642"/>
                <a:gd name="connsiteY0" fmla="*/ 0 h 0"/>
                <a:gd name="connsiteX1" fmla="*/ 155642 w 155642"/>
                <a:gd name="connsiteY1" fmla="*/ 0 h 0"/>
              </a:gdLst>
              <a:ahLst/>
              <a:cxnLst>
                <a:cxn ang="0">
                  <a:pos x="connsiteX0" y="connsiteY0"/>
                </a:cxn>
                <a:cxn ang="0">
                  <a:pos x="connsiteX1" y="connsiteY1"/>
                </a:cxn>
              </a:cxnLst>
              <a:rect l="l" t="t" r="r" b="b"/>
              <a:pathLst>
                <a:path w="155642">
                  <a:moveTo>
                    <a:pt x="0" y="0"/>
                  </a:moveTo>
                  <a:lnTo>
                    <a:pt x="155642"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34" name="任意多边形 33"/>
            <p:cNvSpPr/>
            <p:nvPr/>
          </p:nvSpPr>
          <p:spPr>
            <a:xfrm>
              <a:off x="6678590" y="2814504"/>
              <a:ext cx="129715" cy="129715"/>
            </a:xfrm>
            <a:custGeom>
              <a:avLst/>
              <a:gdLst>
                <a:gd name="connsiteX0" fmla="*/ 0 w 92413"/>
                <a:gd name="connsiteY0" fmla="*/ 92413 h 92413"/>
                <a:gd name="connsiteX1" fmla="*/ 92413 w 92413"/>
                <a:gd name="connsiteY1" fmla="*/ 0 h 92413"/>
              </a:gdLst>
              <a:ahLst/>
              <a:cxnLst>
                <a:cxn ang="0">
                  <a:pos x="connsiteX0" y="connsiteY0"/>
                </a:cxn>
                <a:cxn ang="0">
                  <a:pos x="connsiteX1" y="connsiteY1"/>
                </a:cxn>
              </a:cxnLst>
              <a:rect l="l" t="t" r="r" b="b"/>
              <a:pathLst>
                <a:path w="92413" h="92413">
                  <a:moveTo>
                    <a:pt x="0" y="92413"/>
                  </a:moveTo>
                  <a:lnTo>
                    <a:pt x="92413"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35" name="任意多边形 34"/>
            <p:cNvSpPr/>
            <p:nvPr/>
          </p:nvSpPr>
          <p:spPr>
            <a:xfrm>
              <a:off x="5558945" y="4671476"/>
              <a:ext cx="143369" cy="143369"/>
            </a:xfrm>
            <a:custGeom>
              <a:avLst/>
              <a:gdLst>
                <a:gd name="connsiteX0" fmla="*/ 0 w 102140"/>
                <a:gd name="connsiteY0" fmla="*/ 102140 h 102140"/>
                <a:gd name="connsiteX1" fmla="*/ 102140 w 102140"/>
                <a:gd name="connsiteY1" fmla="*/ 0 h 102140"/>
              </a:gdLst>
              <a:ahLst/>
              <a:cxnLst>
                <a:cxn ang="0">
                  <a:pos x="connsiteX0" y="connsiteY0"/>
                </a:cxn>
                <a:cxn ang="0">
                  <a:pos x="connsiteX1" y="connsiteY1"/>
                </a:cxn>
              </a:cxnLst>
              <a:rect l="l" t="t" r="r" b="b"/>
              <a:pathLst>
                <a:path w="102140" h="102140">
                  <a:moveTo>
                    <a:pt x="0" y="102140"/>
                  </a:moveTo>
                  <a:lnTo>
                    <a:pt x="10214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36" name="任意多边形 35"/>
            <p:cNvSpPr/>
            <p:nvPr/>
          </p:nvSpPr>
          <p:spPr>
            <a:xfrm>
              <a:off x="5347305" y="4569069"/>
              <a:ext cx="0" cy="143370"/>
            </a:xfrm>
            <a:custGeom>
              <a:avLst/>
              <a:gdLst>
                <a:gd name="connsiteX0" fmla="*/ 0 w 0"/>
                <a:gd name="connsiteY0" fmla="*/ 102141 h 102141"/>
                <a:gd name="connsiteX1" fmla="*/ 0 w 0"/>
                <a:gd name="connsiteY1" fmla="*/ 0 h 102141"/>
              </a:gdLst>
              <a:ahLst/>
              <a:cxnLst>
                <a:cxn ang="0">
                  <a:pos x="connsiteX0" y="connsiteY0"/>
                </a:cxn>
                <a:cxn ang="0">
                  <a:pos x="connsiteX1" y="connsiteY1"/>
                </a:cxn>
              </a:cxnLst>
              <a:rect l="l" t="t" r="r" b="b"/>
              <a:pathLst>
                <a:path h="102141">
                  <a:moveTo>
                    <a:pt x="0" y="102141"/>
                  </a:move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37" name="任意多边形 36"/>
            <p:cNvSpPr/>
            <p:nvPr/>
          </p:nvSpPr>
          <p:spPr>
            <a:xfrm>
              <a:off x="6487431" y="3749817"/>
              <a:ext cx="0" cy="177504"/>
            </a:xfrm>
            <a:custGeom>
              <a:avLst/>
              <a:gdLst>
                <a:gd name="connsiteX0" fmla="*/ 0 w 0"/>
                <a:gd name="connsiteY0" fmla="*/ 126459 h 126459"/>
                <a:gd name="connsiteX1" fmla="*/ 0 w 0"/>
                <a:gd name="connsiteY1" fmla="*/ 0 h 126459"/>
              </a:gdLst>
              <a:ahLst/>
              <a:cxnLst>
                <a:cxn ang="0">
                  <a:pos x="connsiteX0" y="connsiteY0"/>
                </a:cxn>
                <a:cxn ang="0">
                  <a:pos x="connsiteX1" y="connsiteY1"/>
                </a:cxn>
              </a:cxnLst>
              <a:rect l="l" t="t" r="r" b="b"/>
              <a:pathLst>
                <a:path h="126459">
                  <a:moveTo>
                    <a:pt x="0" y="126459"/>
                  </a:move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38" name="任意多边形 37"/>
            <p:cNvSpPr/>
            <p:nvPr/>
          </p:nvSpPr>
          <p:spPr>
            <a:xfrm>
              <a:off x="5763758" y="4371083"/>
              <a:ext cx="68271" cy="68271"/>
            </a:xfrm>
            <a:custGeom>
              <a:avLst/>
              <a:gdLst>
                <a:gd name="connsiteX0" fmla="*/ 48638 w 48638"/>
                <a:gd name="connsiteY0" fmla="*/ 48638 h 48638"/>
                <a:gd name="connsiteX1" fmla="*/ 0 w 48638"/>
                <a:gd name="connsiteY1" fmla="*/ 0 h 48638"/>
              </a:gdLst>
              <a:ahLst/>
              <a:cxnLst>
                <a:cxn ang="0">
                  <a:pos x="connsiteX0" y="connsiteY0"/>
                </a:cxn>
                <a:cxn ang="0">
                  <a:pos x="connsiteX1" y="connsiteY1"/>
                </a:cxn>
              </a:cxnLst>
              <a:rect l="l" t="t" r="r" b="b"/>
              <a:pathLst>
                <a:path w="48638" h="48638">
                  <a:moveTo>
                    <a:pt x="48638" y="48638"/>
                  </a:moveTo>
                  <a:lnTo>
                    <a:pt x="0" y="0"/>
                  </a:lnTo>
                </a:path>
              </a:pathLst>
            </a:custGeom>
            <a:noFill/>
            <a:ln w="19050">
              <a:solidFill>
                <a:srgbClr val="62FDFE"/>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39" name="任意多边形 38"/>
            <p:cNvSpPr/>
            <p:nvPr/>
          </p:nvSpPr>
          <p:spPr>
            <a:xfrm>
              <a:off x="5412162" y="5171635"/>
              <a:ext cx="880696" cy="0"/>
            </a:xfrm>
            <a:custGeom>
              <a:avLst/>
              <a:gdLst>
                <a:gd name="connsiteX0" fmla="*/ 0 w 627434"/>
                <a:gd name="connsiteY0" fmla="*/ 0 h 0"/>
                <a:gd name="connsiteX1" fmla="*/ 627434 w 627434"/>
                <a:gd name="connsiteY1" fmla="*/ 0 h 0"/>
              </a:gdLst>
              <a:ahLst/>
              <a:cxnLst>
                <a:cxn ang="0">
                  <a:pos x="connsiteX0" y="connsiteY0"/>
                </a:cxn>
                <a:cxn ang="0">
                  <a:pos x="connsiteX1" y="connsiteY1"/>
                </a:cxn>
              </a:cxnLst>
              <a:rect l="l" t="t" r="r" b="b"/>
              <a:pathLst>
                <a:path w="627434">
                  <a:moveTo>
                    <a:pt x="0" y="0"/>
                  </a:moveTo>
                  <a:lnTo>
                    <a:pt x="627434" y="0"/>
                  </a:lnTo>
                </a:path>
              </a:pathLst>
            </a:custGeom>
            <a:noFill/>
            <a:ln w="57150">
              <a:solidFill>
                <a:srgbClr val="62FD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43" name="任意多边形 42"/>
            <p:cNvSpPr/>
            <p:nvPr/>
          </p:nvSpPr>
          <p:spPr>
            <a:xfrm>
              <a:off x="5412162" y="5337762"/>
              <a:ext cx="880696" cy="0"/>
            </a:xfrm>
            <a:custGeom>
              <a:avLst/>
              <a:gdLst>
                <a:gd name="connsiteX0" fmla="*/ 0 w 627434"/>
                <a:gd name="connsiteY0" fmla="*/ 0 h 0"/>
                <a:gd name="connsiteX1" fmla="*/ 627434 w 627434"/>
                <a:gd name="connsiteY1" fmla="*/ 0 h 0"/>
              </a:gdLst>
              <a:ahLst/>
              <a:cxnLst>
                <a:cxn ang="0">
                  <a:pos x="connsiteX0" y="connsiteY0"/>
                </a:cxn>
                <a:cxn ang="0">
                  <a:pos x="connsiteX1" y="connsiteY1"/>
                </a:cxn>
              </a:cxnLst>
              <a:rect l="l" t="t" r="r" b="b"/>
              <a:pathLst>
                <a:path w="627434">
                  <a:moveTo>
                    <a:pt x="0" y="0"/>
                  </a:moveTo>
                  <a:lnTo>
                    <a:pt x="627434" y="0"/>
                  </a:lnTo>
                </a:path>
              </a:pathLst>
            </a:custGeom>
            <a:noFill/>
            <a:ln w="57150">
              <a:solidFill>
                <a:srgbClr val="62FD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44" name="任意多边形 43"/>
            <p:cNvSpPr/>
            <p:nvPr/>
          </p:nvSpPr>
          <p:spPr>
            <a:xfrm>
              <a:off x="5425817" y="5510715"/>
              <a:ext cx="880696" cy="0"/>
            </a:xfrm>
            <a:custGeom>
              <a:avLst/>
              <a:gdLst>
                <a:gd name="connsiteX0" fmla="*/ 0 w 627434"/>
                <a:gd name="connsiteY0" fmla="*/ 0 h 0"/>
                <a:gd name="connsiteX1" fmla="*/ 627434 w 627434"/>
                <a:gd name="connsiteY1" fmla="*/ 0 h 0"/>
              </a:gdLst>
              <a:ahLst/>
              <a:cxnLst>
                <a:cxn ang="0">
                  <a:pos x="connsiteX0" y="connsiteY0"/>
                </a:cxn>
                <a:cxn ang="0">
                  <a:pos x="connsiteX1" y="connsiteY1"/>
                </a:cxn>
              </a:cxnLst>
              <a:rect l="l" t="t" r="r" b="b"/>
              <a:pathLst>
                <a:path w="627434">
                  <a:moveTo>
                    <a:pt x="0" y="0"/>
                  </a:moveTo>
                  <a:lnTo>
                    <a:pt x="627434" y="0"/>
                  </a:lnTo>
                </a:path>
              </a:pathLst>
            </a:custGeom>
            <a:noFill/>
            <a:ln w="57150">
              <a:solidFill>
                <a:srgbClr val="62FD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45" name="任意多边形 44"/>
            <p:cNvSpPr/>
            <p:nvPr/>
          </p:nvSpPr>
          <p:spPr>
            <a:xfrm flipV="1">
              <a:off x="5545290" y="5612668"/>
              <a:ext cx="597373" cy="64173"/>
            </a:xfrm>
            <a:custGeom>
              <a:avLst/>
              <a:gdLst>
                <a:gd name="connsiteX0" fmla="*/ 0 w 627434"/>
                <a:gd name="connsiteY0" fmla="*/ 0 h 0"/>
                <a:gd name="connsiteX1" fmla="*/ 627434 w 627434"/>
                <a:gd name="connsiteY1" fmla="*/ 0 h 0"/>
              </a:gdLst>
              <a:ahLst/>
              <a:cxnLst>
                <a:cxn ang="0">
                  <a:pos x="connsiteX0" y="connsiteY0"/>
                </a:cxn>
                <a:cxn ang="0">
                  <a:pos x="connsiteX1" y="connsiteY1"/>
                </a:cxn>
              </a:cxnLst>
              <a:rect l="l" t="t" r="r" b="b"/>
              <a:pathLst>
                <a:path w="627434">
                  <a:moveTo>
                    <a:pt x="0" y="0"/>
                  </a:moveTo>
                  <a:lnTo>
                    <a:pt x="627434" y="0"/>
                  </a:lnTo>
                </a:path>
              </a:pathLst>
            </a:custGeom>
            <a:noFill/>
            <a:ln w="57150">
              <a:solidFill>
                <a:srgbClr val="62FD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sp>
          <p:nvSpPr>
            <p:cNvPr id="46" name="任意多边形 45"/>
            <p:cNvSpPr/>
            <p:nvPr/>
          </p:nvSpPr>
          <p:spPr>
            <a:xfrm flipV="1">
              <a:off x="5684108" y="5771968"/>
              <a:ext cx="369802" cy="64173"/>
            </a:xfrm>
            <a:custGeom>
              <a:avLst/>
              <a:gdLst>
                <a:gd name="connsiteX0" fmla="*/ 0 w 627434"/>
                <a:gd name="connsiteY0" fmla="*/ 0 h 0"/>
                <a:gd name="connsiteX1" fmla="*/ 627434 w 627434"/>
                <a:gd name="connsiteY1" fmla="*/ 0 h 0"/>
              </a:gdLst>
              <a:ahLst/>
              <a:cxnLst>
                <a:cxn ang="0">
                  <a:pos x="connsiteX0" y="connsiteY0"/>
                </a:cxn>
                <a:cxn ang="0">
                  <a:pos x="connsiteX1" y="connsiteY1"/>
                </a:cxn>
              </a:cxnLst>
              <a:rect l="l" t="t" r="r" b="b"/>
              <a:pathLst>
                <a:path w="627434">
                  <a:moveTo>
                    <a:pt x="0" y="0"/>
                  </a:moveTo>
                  <a:lnTo>
                    <a:pt x="627434" y="0"/>
                  </a:lnTo>
                </a:path>
              </a:pathLst>
            </a:custGeom>
            <a:noFill/>
            <a:ln w="57150">
              <a:solidFill>
                <a:srgbClr val="62FD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prstClr val="white"/>
                </a:solidFill>
                <a:latin typeface="Calibri"/>
                <a:ea typeface="宋体" panose="02010600030101010101" pitchFamily="2" charset="-122"/>
              </a:endParaRPr>
            </a:p>
          </p:txBody>
        </p:sp>
      </p:grpSp>
      <p:sp>
        <p:nvSpPr>
          <p:cNvPr id="49" name="Rectangle 89"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8289256" y="2078246"/>
            <a:ext cx="2217516" cy="461858"/>
          </a:xfrm>
          <a:prstGeom prst="rect">
            <a:avLst/>
          </a:prstGeom>
        </p:spPr>
        <p:txBody>
          <a:bodyPr wrap="square">
            <a:spAutoFit/>
          </a:bodyPr>
          <a:lstStyle/>
          <a:p>
            <a:pPr defTabSz="914126">
              <a:lnSpc>
                <a:spcPct val="200000"/>
              </a:lnSpc>
            </a:pPr>
            <a:r>
              <a:rPr lang="zh-CN" altLang="en-US" sz="1400" b="1" dirty="0">
                <a:solidFill>
                  <a:srgbClr val="A0DAE4"/>
                </a:solidFill>
                <a:latin typeface="Calibri"/>
                <a:ea typeface="Open Sans Light" panose="020B0306030504020204" pitchFamily="34" charset="0"/>
                <a:cs typeface="Open Sans Light" panose="020B0306030504020204" pitchFamily="34" charset="0"/>
              </a:rPr>
              <a:t>数据的表现形式</a:t>
            </a:r>
            <a:endParaRPr lang="en-US" sz="1050" dirty="0">
              <a:solidFill>
                <a:srgbClr val="A0DAE4"/>
              </a:solidFill>
              <a:latin typeface="Calibri"/>
              <a:ea typeface="Open Sans Light" panose="020B0306030504020204" pitchFamily="34" charset="0"/>
              <a:cs typeface="Open Sans Light" panose="020B0306030504020204" pitchFamily="34" charset="0"/>
            </a:endParaRPr>
          </a:p>
        </p:txBody>
      </p:sp>
      <p:sp>
        <p:nvSpPr>
          <p:cNvPr id="50" name="Rectangle 89"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8289256" y="4587606"/>
            <a:ext cx="2217516" cy="461858"/>
          </a:xfrm>
          <a:prstGeom prst="rect">
            <a:avLst/>
          </a:prstGeom>
        </p:spPr>
        <p:txBody>
          <a:bodyPr wrap="square">
            <a:spAutoFit/>
          </a:bodyPr>
          <a:lstStyle/>
          <a:p>
            <a:pPr defTabSz="914126">
              <a:lnSpc>
                <a:spcPct val="200000"/>
              </a:lnSpc>
            </a:pPr>
            <a:r>
              <a:rPr lang="zh-CN" altLang="en-US" sz="1400" b="1" dirty="0">
                <a:solidFill>
                  <a:srgbClr val="A0DAE4"/>
                </a:solidFill>
                <a:ea typeface="Open Sans Light" panose="020B0306030504020204" pitchFamily="34" charset="0"/>
                <a:cs typeface="Open Sans Light" panose="020B0306030504020204" pitchFamily="34" charset="0"/>
              </a:rPr>
              <a:t>字符型数据</a:t>
            </a:r>
          </a:p>
        </p:txBody>
      </p:sp>
      <p:sp>
        <p:nvSpPr>
          <p:cNvPr id="51" name="Rectangle 89"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1125029" y="2075263"/>
            <a:ext cx="2266372" cy="461858"/>
          </a:xfrm>
          <a:prstGeom prst="rect">
            <a:avLst/>
          </a:prstGeom>
        </p:spPr>
        <p:txBody>
          <a:bodyPr wrap="square">
            <a:spAutoFit/>
          </a:bodyPr>
          <a:lstStyle/>
          <a:p>
            <a:pPr algn="r" defTabSz="914126">
              <a:lnSpc>
                <a:spcPct val="200000"/>
              </a:lnSpc>
            </a:pPr>
            <a:r>
              <a:rPr lang="zh-CN" altLang="en-US" sz="1400" b="1" dirty="0">
                <a:solidFill>
                  <a:srgbClr val="A0DAE4"/>
                </a:solidFill>
                <a:latin typeface="Calibri"/>
                <a:ea typeface="Open Sans Light" panose="020B0306030504020204" pitchFamily="34" charset="0"/>
                <a:cs typeface="Open Sans Light" panose="020B0306030504020204" pitchFamily="34" charset="0"/>
              </a:rPr>
              <a:t>顺序结构的思想</a:t>
            </a:r>
            <a:endParaRPr lang="en-US" sz="1050" dirty="0">
              <a:solidFill>
                <a:srgbClr val="A0DAE4"/>
              </a:solidFill>
              <a:latin typeface="Calibri"/>
              <a:ea typeface="Open Sans Light" panose="020B0306030504020204" pitchFamily="34" charset="0"/>
              <a:cs typeface="Open Sans Light" panose="020B0306030504020204" pitchFamily="34" charset="0"/>
            </a:endParaRPr>
          </a:p>
        </p:txBody>
      </p:sp>
      <p:sp>
        <p:nvSpPr>
          <p:cNvPr id="52" name="Rectangle 89"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1125029" y="4581661"/>
            <a:ext cx="2266372" cy="461858"/>
          </a:xfrm>
          <a:prstGeom prst="rect">
            <a:avLst/>
          </a:prstGeom>
        </p:spPr>
        <p:txBody>
          <a:bodyPr wrap="square">
            <a:spAutoFit/>
          </a:bodyPr>
          <a:lstStyle/>
          <a:p>
            <a:pPr algn="r" defTabSz="914126">
              <a:lnSpc>
                <a:spcPct val="200000"/>
              </a:lnSpc>
            </a:pPr>
            <a:r>
              <a:rPr lang="zh-CN" altLang="en-US" sz="1400" b="1" dirty="0">
                <a:solidFill>
                  <a:srgbClr val="A0DAE4"/>
                </a:solidFill>
                <a:ea typeface="Open Sans Light" panose="020B0306030504020204" pitchFamily="34" charset="0"/>
                <a:cs typeface="Open Sans Light" panose="020B0306030504020204" pitchFamily="34" charset="0"/>
              </a:rPr>
              <a:t>自增自减运算符</a:t>
            </a:r>
            <a:endParaRPr lang="en-US" sz="1050" dirty="0">
              <a:solidFill>
                <a:srgbClr val="A0DAE4"/>
              </a:solidFill>
              <a:latin typeface="Calibri"/>
              <a:ea typeface="Open Sans Light" panose="020B0306030504020204" pitchFamily="34" charset="0"/>
              <a:cs typeface="Open Sans Light" panose="020B0306030504020204" pitchFamily="34" charset="0"/>
            </a:endParaRPr>
          </a:p>
        </p:txBody>
      </p:sp>
      <p:sp>
        <p:nvSpPr>
          <p:cNvPr id="59" name="Oval 7"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3728791" y="2377494"/>
            <a:ext cx="507524" cy="507524"/>
          </a:xfrm>
          <a:prstGeom prst="ellipse">
            <a:avLst/>
          </a:prstGeom>
          <a:solidFill>
            <a:srgbClr val="A0DAE4">
              <a:alpha val="43000"/>
            </a:srgbClr>
          </a:solidFill>
          <a:ln>
            <a:solidFill>
              <a:srgbClr val="A0DAE4">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latin typeface="Calibri"/>
            </a:endParaRPr>
          </a:p>
        </p:txBody>
      </p:sp>
      <p:sp>
        <p:nvSpPr>
          <p:cNvPr id="60" name="Oval 7"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7498143" y="2368039"/>
            <a:ext cx="507524" cy="507524"/>
          </a:xfrm>
          <a:prstGeom prst="ellipse">
            <a:avLst/>
          </a:prstGeom>
          <a:solidFill>
            <a:srgbClr val="A0DAE4">
              <a:alpha val="43000"/>
            </a:srgbClr>
          </a:solidFill>
          <a:ln>
            <a:solidFill>
              <a:srgbClr val="A0DAE4">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latin typeface="Calibri"/>
            </a:endParaRPr>
          </a:p>
        </p:txBody>
      </p:sp>
      <p:sp>
        <p:nvSpPr>
          <p:cNvPr id="61" name="Oval 7"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7548235" y="4947958"/>
            <a:ext cx="507524" cy="507524"/>
          </a:xfrm>
          <a:prstGeom prst="ellipse">
            <a:avLst/>
          </a:prstGeom>
          <a:solidFill>
            <a:srgbClr val="A0DAE4">
              <a:alpha val="43000"/>
            </a:srgbClr>
          </a:solidFill>
          <a:ln>
            <a:solidFill>
              <a:srgbClr val="A0DAE4">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latin typeface="Calibri"/>
            </a:endParaRPr>
          </a:p>
        </p:txBody>
      </p:sp>
      <p:sp>
        <p:nvSpPr>
          <p:cNvPr id="62" name="Oval 7"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3786646" y="4967312"/>
            <a:ext cx="507524" cy="507524"/>
          </a:xfrm>
          <a:prstGeom prst="ellipse">
            <a:avLst/>
          </a:prstGeom>
          <a:solidFill>
            <a:srgbClr val="A0DAE4">
              <a:alpha val="43000"/>
            </a:srgbClr>
          </a:solidFill>
          <a:ln>
            <a:solidFill>
              <a:srgbClr val="A0DAE4">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latin typeface="Calibri"/>
            </a:endParaRPr>
          </a:p>
        </p:txBody>
      </p:sp>
      <p:grpSp>
        <p:nvGrpSpPr>
          <p:cNvPr id="63" name="组合 62"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7674255" y="5074886"/>
            <a:ext cx="262983" cy="261949"/>
            <a:chOff x="4557733" y="2434359"/>
            <a:chExt cx="512624" cy="510606"/>
          </a:xfrm>
          <a:solidFill>
            <a:srgbClr val="62FDFE"/>
          </a:solidFill>
        </p:grpSpPr>
        <p:sp>
          <p:nvSpPr>
            <p:cNvPr id="64" name="Freeform 7"/>
            <p:cNvSpPr>
              <a:spLocks noEditPoints="1"/>
            </p:cNvSpPr>
            <p:nvPr/>
          </p:nvSpPr>
          <p:spPr bwMode="auto">
            <a:xfrm>
              <a:off x="4557733" y="2434359"/>
              <a:ext cx="512624" cy="510606"/>
            </a:xfrm>
            <a:custGeom>
              <a:avLst/>
              <a:gdLst>
                <a:gd name="T0" fmla="*/ 86 w 172"/>
                <a:gd name="T1" fmla="*/ 21 h 172"/>
                <a:gd name="T2" fmla="*/ 151 w 172"/>
                <a:gd name="T3" fmla="*/ 86 h 172"/>
                <a:gd name="T4" fmla="*/ 86 w 172"/>
                <a:gd name="T5" fmla="*/ 151 h 172"/>
                <a:gd name="T6" fmla="*/ 21 w 172"/>
                <a:gd name="T7" fmla="*/ 86 h 172"/>
                <a:gd name="T8" fmla="*/ 86 w 172"/>
                <a:gd name="T9" fmla="*/ 21 h 172"/>
                <a:gd name="T10" fmla="*/ 86 w 172"/>
                <a:gd name="T11" fmla="*/ 0 h 172"/>
                <a:gd name="T12" fmla="*/ 0 w 172"/>
                <a:gd name="T13" fmla="*/ 86 h 172"/>
                <a:gd name="T14" fmla="*/ 86 w 172"/>
                <a:gd name="T15" fmla="*/ 172 h 172"/>
                <a:gd name="T16" fmla="*/ 172 w 172"/>
                <a:gd name="T17" fmla="*/ 86 h 172"/>
                <a:gd name="T18" fmla="*/ 86 w 172"/>
                <a:gd name="T19"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72">
                  <a:moveTo>
                    <a:pt x="86" y="21"/>
                  </a:moveTo>
                  <a:cubicBezTo>
                    <a:pt x="122" y="21"/>
                    <a:pt x="151" y="50"/>
                    <a:pt x="151" y="86"/>
                  </a:cubicBezTo>
                  <a:cubicBezTo>
                    <a:pt x="151" y="122"/>
                    <a:pt x="122" y="151"/>
                    <a:pt x="86" y="151"/>
                  </a:cubicBezTo>
                  <a:cubicBezTo>
                    <a:pt x="50" y="151"/>
                    <a:pt x="21" y="122"/>
                    <a:pt x="21" y="86"/>
                  </a:cubicBezTo>
                  <a:cubicBezTo>
                    <a:pt x="21" y="50"/>
                    <a:pt x="50" y="21"/>
                    <a:pt x="86" y="21"/>
                  </a:cubicBezTo>
                  <a:moveTo>
                    <a:pt x="86" y="0"/>
                  </a:moveTo>
                  <a:cubicBezTo>
                    <a:pt x="38" y="0"/>
                    <a:pt x="0" y="38"/>
                    <a:pt x="0" y="86"/>
                  </a:cubicBezTo>
                  <a:cubicBezTo>
                    <a:pt x="0" y="134"/>
                    <a:pt x="38" y="172"/>
                    <a:pt x="86" y="172"/>
                  </a:cubicBezTo>
                  <a:cubicBezTo>
                    <a:pt x="134" y="172"/>
                    <a:pt x="172" y="134"/>
                    <a:pt x="172" y="86"/>
                  </a:cubicBezTo>
                  <a:cubicBezTo>
                    <a:pt x="172" y="38"/>
                    <a:pt x="134" y="0"/>
                    <a:pt x="8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pPr defTabSz="914126"/>
              <a:endParaRPr lang="zh-CN" altLang="en-US" sz="1799">
                <a:solidFill>
                  <a:prstClr val="black"/>
                </a:solidFill>
                <a:latin typeface="Calibri"/>
                <a:ea typeface="宋体" panose="02010600030101010101" pitchFamily="2" charset="-122"/>
              </a:endParaRPr>
            </a:p>
          </p:txBody>
        </p:sp>
        <p:sp>
          <p:nvSpPr>
            <p:cNvPr id="65" name="Freeform 8"/>
            <p:cNvSpPr/>
            <p:nvPr/>
          </p:nvSpPr>
          <p:spPr bwMode="auto">
            <a:xfrm>
              <a:off x="4781753" y="2529215"/>
              <a:ext cx="129165" cy="254294"/>
            </a:xfrm>
            <a:custGeom>
              <a:avLst/>
              <a:gdLst>
                <a:gd name="T0" fmla="*/ 33 w 44"/>
                <a:gd name="T1" fmla="*/ 86 h 86"/>
                <a:gd name="T2" fmla="*/ 25 w 44"/>
                <a:gd name="T3" fmla="*/ 83 h 86"/>
                <a:gd name="T4" fmla="*/ 3 w 44"/>
                <a:gd name="T5" fmla="*/ 62 h 86"/>
                <a:gd name="T6" fmla="*/ 0 w 44"/>
                <a:gd name="T7" fmla="*/ 54 h 86"/>
                <a:gd name="T8" fmla="*/ 0 w 44"/>
                <a:gd name="T9" fmla="*/ 54 h 86"/>
                <a:gd name="T10" fmla="*/ 0 w 44"/>
                <a:gd name="T11" fmla="*/ 54 h 86"/>
                <a:gd name="T12" fmla="*/ 0 w 44"/>
                <a:gd name="T13" fmla="*/ 11 h 86"/>
                <a:gd name="T14" fmla="*/ 11 w 44"/>
                <a:gd name="T15" fmla="*/ 0 h 86"/>
                <a:gd name="T16" fmla="*/ 22 w 44"/>
                <a:gd name="T17" fmla="*/ 11 h 86"/>
                <a:gd name="T18" fmla="*/ 22 w 44"/>
                <a:gd name="T19" fmla="*/ 50 h 86"/>
                <a:gd name="T20" fmla="*/ 40 w 44"/>
                <a:gd name="T21" fmla="*/ 68 h 86"/>
                <a:gd name="T22" fmla="*/ 40 w 44"/>
                <a:gd name="T23" fmla="*/ 83 h 86"/>
                <a:gd name="T24" fmla="*/ 33 w 44"/>
                <a:gd name="T25"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6">
                  <a:moveTo>
                    <a:pt x="33" y="86"/>
                  </a:moveTo>
                  <a:cubicBezTo>
                    <a:pt x="30" y="86"/>
                    <a:pt x="27" y="85"/>
                    <a:pt x="25" y="83"/>
                  </a:cubicBezTo>
                  <a:cubicBezTo>
                    <a:pt x="3" y="62"/>
                    <a:pt x="3" y="62"/>
                    <a:pt x="3" y="62"/>
                  </a:cubicBezTo>
                  <a:cubicBezTo>
                    <a:pt x="1" y="60"/>
                    <a:pt x="0" y="57"/>
                    <a:pt x="0" y="54"/>
                  </a:cubicBezTo>
                  <a:cubicBezTo>
                    <a:pt x="0" y="54"/>
                    <a:pt x="0" y="54"/>
                    <a:pt x="0" y="54"/>
                  </a:cubicBezTo>
                  <a:cubicBezTo>
                    <a:pt x="0" y="54"/>
                    <a:pt x="0" y="54"/>
                    <a:pt x="0" y="54"/>
                  </a:cubicBezTo>
                  <a:cubicBezTo>
                    <a:pt x="0" y="11"/>
                    <a:pt x="0" y="11"/>
                    <a:pt x="0" y="11"/>
                  </a:cubicBezTo>
                  <a:cubicBezTo>
                    <a:pt x="0" y="5"/>
                    <a:pt x="5" y="0"/>
                    <a:pt x="11" y="0"/>
                  </a:cubicBezTo>
                  <a:cubicBezTo>
                    <a:pt x="17" y="0"/>
                    <a:pt x="22" y="5"/>
                    <a:pt x="22" y="11"/>
                  </a:cubicBezTo>
                  <a:cubicBezTo>
                    <a:pt x="22" y="50"/>
                    <a:pt x="22" y="50"/>
                    <a:pt x="22" y="50"/>
                  </a:cubicBezTo>
                  <a:cubicBezTo>
                    <a:pt x="40" y="68"/>
                    <a:pt x="40" y="68"/>
                    <a:pt x="40" y="68"/>
                  </a:cubicBezTo>
                  <a:cubicBezTo>
                    <a:pt x="44" y="72"/>
                    <a:pt x="44" y="79"/>
                    <a:pt x="40" y="83"/>
                  </a:cubicBezTo>
                  <a:cubicBezTo>
                    <a:pt x="38" y="85"/>
                    <a:pt x="35" y="86"/>
                    <a:pt x="33" y="8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pPr defTabSz="914126"/>
              <a:endParaRPr lang="zh-CN" altLang="en-US" sz="1799">
                <a:solidFill>
                  <a:prstClr val="black"/>
                </a:solidFill>
                <a:latin typeface="Calibri"/>
                <a:ea typeface="宋体" panose="02010600030101010101" pitchFamily="2" charset="-122"/>
              </a:endParaRPr>
            </a:p>
          </p:txBody>
        </p:sp>
      </p:grpSp>
      <p:grpSp>
        <p:nvGrpSpPr>
          <p:cNvPr id="66" name="组合 65"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3839666" y="2502916"/>
            <a:ext cx="276887" cy="266278"/>
            <a:chOff x="6159731" y="1864447"/>
            <a:chExt cx="469385" cy="451400"/>
          </a:xfrm>
          <a:solidFill>
            <a:srgbClr val="62FDFE"/>
          </a:solidFill>
        </p:grpSpPr>
        <p:sp>
          <p:nvSpPr>
            <p:cNvPr id="67" name="Oval 131"/>
            <p:cNvSpPr>
              <a:spLocks noChangeArrowheads="1"/>
            </p:cNvSpPr>
            <p:nvPr/>
          </p:nvSpPr>
          <p:spPr bwMode="auto">
            <a:xfrm>
              <a:off x="6288812" y="1864447"/>
              <a:ext cx="211223" cy="21392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pPr defTabSz="914126"/>
              <a:endParaRPr lang="zh-CN" altLang="en-US" sz="2799">
                <a:solidFill>
                  <a:prstClr val="black"/>
                </a:solidFill>
                <a:latin typeface="Calibri"/>
                <a:ea typeface="宋体" panose="02010600030101010101" pitchFamily="2" charset="-122"/>
              </a:endParaRPr>
            </a:p>
          </p:txBody>
        </p:sp>
        <p:sp>
          <p:nvSpPr>
            <p:cNvPr id="68" name="Freeform 134"/>
            <p:cNvSpPr/>
            <p:nvPr/>
          </p:nvSpPr>
          <p:spPr bwMode="auto">
            <a:xfrm>
              <a:off x="6159731" y="2111736"/>
              <a:ext cx="469385" cy="204111"/>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pPr defTabSz="914126"/>
              <a:endParaRPr lang="zh-CN" altLang="en-US" sz="2799">
                <a:solidFill>
                  <a:prstClr val="black"/>
                </a:solidFill>
                <a:latin typeface="Calibri"/>
                <a:ea typeface="宋体" panose="02010600030101010101" pitchFamily="2" charset="-122"/>
              </a:endParaRPr>
            </a:p>
          </p:txBody>
        </p:sp>
      </p:grpSp>
      <p:grpSp>
        <p:nvGrpSpPr>
          <p:cNvPr id="69" name="组合 68"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3896205" y="5107654"/>
            <a:ext cx="250293" cy="216920"/>
            <a:chOff x="7090992" y="4839631"/>
            <a:chExt cx="424306" cy="367732"/>
          </a:xfrm>
          <a:solidFill>
            <a:srgbClr val="62FDFE"/>
          </a:solidFill>
        </p:grpSpPr>
        <p:sp>
          <p:nvSpPr>
            <p:cNvPr id="70" name="Freeform 19"/>
            <p:cNvSpPr/>
            <p:nvPr/>
          </p:nvSpPr>
          <p:spPr bwMode="auto">
            <a:xfrm>
              <a:off x="7156995" y="4994536"/>
              <a:ext cx="86882" cy="152885"/>
            </a:xfrm>
            <a:custGeom>
              <a:avLst/>
              <a:gdLst>
                <a:gd name="T0" fmla="*/ 4 w 54"/>
                <a:gd name="T1" fmla="*/ 95 h 95"/>
                <a:gd name="T2" fmla="*/ 49 w 54"/>
                <a:gd name="T3" fmla="*/ 95 h 95"/>
                <a:gd name="T4" fmla="*/ 54 w 54"/>
                <a:gd name="T5" fmla="*/ 90 h 95"/>
                <a:gd name="T6" fmla="*/ 54 w 54"/>
                <a:gd name="T7" fmla="*/ 4 h 95"/>
                <a:gd name="T8" fmla="*/ 49 w 54"/>
                <a:gd name="T9" fmla="*/ 0 h 95"/>
                <a:gd name="T10" fmla="*/ 4 w 54"/>
                <a:gd name="T11" fmla="*/ 0 h 95"/>
                <a:gd name="T12" fmla="*/ 0 w 54"/>
                <a:gd name="T13" fmla="*/ 4 h 95"/>
                <a:gd name="T14" fmla="*/ 0 w 54"/>
                <a:gd name="T15" fmla="*/ 90 h 95"/>
                <a:gd name="T16" fmla="*/ 4 w 54"/>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95">
                  <a:moveTo>
                    <a:pt x="4" y="95"/>
                  </a:moveTo>
                  <a:cubicBezTo>
                    <a:pt x="49" y="95"/>
                    <a:pt x="49" y="95"/>
                    <a:pt x="49" y="95"/>
                  </a:cubicBezTo>
                  <a:cubicBezTo>
                    <a:pt x="52" y="95"/>
                    <a:pt x="54" y="93"/>
                    <a:pt x="54" y="90"/>
                  </a:cubicBezTo>
                  <a:cubicBezTo>
                    <a:pt x="54" y="4"/>
                    <a:pt x="54" y="4"/>
                    <a:pt x="54" y="4"/>
                  </a:cubicBezTo>
                  <a:cubicBezTo>
                    <a:pt x="54" y="2"/>
                    <a:pt x="52" y="0"/>
                    <a:pt x="49" y="0"/>
                  </a:cubicBezTo>
                  <a:cubicBezTo>
                    <a:pt x="4" y="0"/>
                    <a:pt x="4" y="0"/>
                    <a:pt x="4" y="0"/>
                  </a:cubicBezTo>
                  <a:cubicBezTo>
                    <a:pt x="2" y="0"/>
                    <a:pt x="0" y="2"/>
                    <a:pt x="0" y="4"/>
                  </a:cubicBezTo>
                  <a:cubicBezTo>
                    <a:pt x="0" y="90"/>
                    <a:pt x="0" y="90"/>
                    <a:pt x="0" y="90"/>
                  </a:cubicBezTo>
                  <a:cubicBezTo>
                    <a:pt x="0" y="93"/>
                    <a:pt x="2" y="95"/>
                    <a:pt x="4"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pPr defTabSz="914126"/>
              <a:endParaRPr lang="zh-CN" altLang="en-US" sz="1999">
                <a:solidFill>
                  <a:prstClr val="black"/>
                </a:solidFill>
                <a:latin typeface="Calibri"/>
                <a:ea typeface="宋体" panose="02010600030101010101" pitchFamily="2" charset="-122"/>
              </a:endParaRPr>
            </a:p>
          </p:txBody>
        </p:sp>
        <p:sp>
          <p:nvSpPr>
            <p:cNvPr id="71" name="Freeform 20"/>
            <p:cNvSpPr/>
            <p:nvPr/>
          </p:nvSpPr>
          <p:spPr bwMode="auto">
            <a:xfrm>
              <a:off x="7282266" y="4937962"/>
              <a:ext cx="86882" cy="209459"/>
            </a:xfrm>
            <a:custGeom>
              <a:avLst/>
              <a:gdLst>
                <a:gd name="T0" fmla="*/ 5 w 54"/>
                <a:gd name="T1" fmla="*/ 130 h 130"/>
                <a:gd name="T2" fmla="*/ 50 w 54"/>
                <a:gd name="T3" fmla="*/ 130 h 130"/>
                <a:gd name="T4" fmla="*/ 54 w 54"/>
                <a:gd name="T5" fmla="*/ 125 h 130"/>
                <a:gd name="T6" fmla="*/ 54 w 54"/>
                <a:gd name="T7" fmla="*/ 5 h 130"/>
                <a:gd name="T8" fmla="*/ 50 w 54"/>
                <a:gd name="T9" fmla="*/ 0 h 130"/>
                <a:gd name="T10" fmla="*/ 5 w 54"/>
                <a:gd name="T11" fmla="*/ 0 h 130"/>
                <a:gd name="T12" fmla="*/ 0 w 54"/>
                <a:gd name="T13" fmla="*/ 5 h 130"/>
                <a:gd name="T14" fmla="*/ 0 w 54"/>
                <a:gd name="T15" fmla="*/ 125 h 130"/>
                <a:gd name="T16" fmla="*/ 5 w 54"/>
                <a:gd name="T1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30">
                  <a:moveTo>
                    <a:pt x="5" y="130"/>
                  </a:moveTo>
                  <a:cubicBezTo>
                    <a:pt x="50" y="130"/>
                    <a:pt x="50" y="130"/>
                    <a:pt x="50" y="130"/>
                  </a:cubicBezTo>
                  <a:cubicBezTo>
                    <a:pt x="52" y="130"/>
                    <a:pt x="54" y="128"/>
                    <a:pt x="54" y="125"/>
                  </a:cubicBezTo>
                  <a:cubicBezTo>
                    <a:pt x="54" y="5"/>
                    <a:pt x="54" y="5"/>
                    <a:pt x="54" y="5"/>
                  </a:cubicBezTo>
                  <a:cubicBezTo>
                    <a:pt x="54" y="2"/>
                    <a:pt x="52" y="0"/>
                    <a:pt x="50" y="0"/>
                  </a:cubicBezTo>
                  <a:cubicBezTo>
                    <a:pt x="5" y="0"/>
                    <a:pt x="5" y="0"/>
                    <a:pt x="5" y="0"/>
                  </a:cubicBezTo>
                  <a:cubicBezTo>
                    <a:pt x="2" y="0"/>
                    <a:pt x="0" y="2"/>
                    <a:pt x="0" y="5"/>
                  </a:cubicBezTo>
                  <a:cubicBezTo>
                    <a:pt x="0" y="125"/>
                    <a:pt x="0" y="125"/>
                    <a:pt x="0" y="125"/>
                  </a:cubicBezTo>
                  <a:cubicBezTo>
                    <a:pt x="0" y="128"/>
                    <a:pt x="2" y="130"/>
                    <a:pt x="5" y="1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pPr defTabSz="914126"/>
              <a:endParaRPr lang="zh-CN" altLang="en-US" sz="1999">
                <a:solidFill>
                  <a:prstClr val="black"/>
                </a:solidFill>
                <a:latin typeface="Calibri"/>
                <a:ea typeface="宋体" panose="02010600030101010101" pitchFamily="2" charset="-122"/>
              </a:endParaRPr>
            </a:p>
          </p:txBody>
        </p:sp>
        <p:sp>
          <p:nvSpPr>
            <p:cNvPr id="72" name="Freeform 21"/>
            <p:cNvSpPr/>
            <p:nvPr/>
          </p:nvSpPr>
          <p:spPr bwMode="auto">
            <a:xfrm>
              <a:off x="7408885" y="4891491"/>
              <a:ext cx="86882" cy="255931"/>
            </a:xfrm>
            <a:custGeom>
              <a:avLst/>
              <a:gdLst>
                <a:gd name="T0" fmla="*/ 4 w 54"/>
                <a:gd name="T1" fmla="*/ 159 h 159"/>
                <a:gd name="T2" fmla="*/ 49 w 54"/>
                <a:gd name="T3" fmla="*/ 159 h 159"/>
                <a:gd name="T4" fmla="*/ 54 w 54"/>
                <a:gd name="T5" fmla="*/ 154 h 159"/>
                <a:gd name="T6" fmla="*/ 54 w 54"/>
                <a:gd name="T7" fmla="*/ 5 h 159"/>
                <a:gd name="T8" fmla="*/ 49 w 54"/>
                <a:gd name="T9" fmla="*/ 0 h 159"/>
                <a:gd name="T10" fmla="*/ 4 w 54"/>
                <a:gd name="T11" fmla="*/ 0 h 159"/>
                <a:gd name="T12" fmla="*/ 0 w 54"/>
                <a:gd name="T13" fmla="*/ 5 h 159"/>
                <a:gd name="T14" fmla="*/ 0 w 54"/>
                <a:gd name="T15" fmla="*/ 154 h 159"/>
                <a:gd name="T16" fmla="*/ 4 w 54"/>
                <a:gd name="T17"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59">
                  <a:moveTo>
                    <a:pt x="4" y="159"/>
                  </a:moveTo>
                  <a:cubicBezTo>
                    <a:pt x="49" y="159"/>
                    <a:pt x="49" y="159"/>
                    <a:pt x="49" y="159"/>
                  </a:cubicBezTo>
                  <a:cubicBezTo>
                    <a:pt x="52" y="159"/>
                    <a:pt x="54" y="157"/>
                    <a:pt x="54" y="154"/>
                  </a:cubicBezTo>
                  <a:cubicBezTo>
                    <a:pt x="54" y="5"/>
                    <a:pt x="54" y="5"/>
                    <a:pt x="54" y="5"/>
                  </a:cubicBezTo>
                  <a:cubicBezTo>
                    <a:pt x="54" y="2"/>
                    <a:pt x="52" y="0"/>
                    <a:pt x="49" y="0"/>
                  </a:cubicBezTo>
                  <a:cubicBezTo>
                    <a:pt x="4" y="0"/>
                    <a:pt x="4" y="0"/>
                    <a:pt x="4" y="0"/>
                  </a:cubicBezTo>
                  <a:cubicBezTo>
                    <a:pt x="2" y="0"/>
                    <a:pt x="0" y="2"/>
                    <a:pt x="0" y="5"/>
                  </a:cubicBezTo>
                  <a:cubicBezTo>
                    <a:pt x="0" y="154"/>
                    <a:pt x="0" y="154"/>
                    <a:pt x="0" y="154"/>
                  </a:cubicBezTo>
                  <a:cubicBezTo>
                    <a:pt x="0" y="157"/>
                    <a:pt x="2" y="159"/>
                    <a:pt x="4"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pPr defTabSz="914126"/>
              <a:endParaRPr lang="zh-CN" altLang="en-US" sz="1999">
                <a:solidFill>
                  <a:prstClr val="black"/>
                </a:solidFill>
                <a:latin typeface="Calibri"/>
                <a:ea typeface="宋体" panose="02010600030101010101" pitchFamily="2" charset="-122"/>
              </a:endParaRPr>
            </a:p>
          </p:txBody>
        </p:sp>
        <p:sp>
          <p:nvSpPr>
            <p:cNvPr id="73" name="Freeform 22"/>
            <p:cNvSpPr/>
            <p:nvPr/>
          </p:nvSpPr>
          <p:spPr bwMode="auto">
            <a:xfrm>
              <a:off x="7090992" y="4839631"/>
              <a:ext cx="424306" cy="367732"/>
            </a:xfrm>
            <a:custGeom>
              <a:avLst/>
              <a:gdLst>
                <a:gd name="T0" fmla="*/ 253 w 264"/>
                <a:gd name="T1" fmla="*/ 206 h 228"/>
                <a:gd name="T2" fmla="*/ 23 w 264"/>
                <a:gd name="T3" fmla="*/ 206 h 228"/>
                <a:gd name="T4" fmla="*/ 22 w 264"/>
                <a:gd name="T5" fmla="*/ 206 h 228"/>
                <a:gd name="T6" fmla="*/ 22 w 264"/>
                <a:gd name="T7" fmla="*/ 11 h 228"/>
                <a:gd name="T8" fmla="*/ 11 w 264"/>
                <a:gd name="T9" fmla="*/ 0 h 228"/>
                <a:gd name="T10" fmla="*/ 0 w 264"/>
                <a:gd name="T11" fmla="*/ 11 h 228"/>
                <a:gd name="T12" fmla="*/ 0 w 264"/>
                <a:gd name="T13" fmla="*/ 206 h 228"/>
                <a:gd name="T14" fmla="*/ 23 w 264"/>
                <a:gd name="T15" fmla="*/ 228 h 228"/>
                <a:gd name="T16" fmla="*/ 253 w 264"/>
                <a:gd name="T17" fmla="*/ 228 h 228"/>
                <a:gd name="T18" fmla="*/ 264 w 264"/>
                <a:gd name="T19" fmla="*/ 217 h 228"/>
                <a:gd name="T20" fmla="*/ 253 w 264"/>
                <a:gd name="T21" fmla="*/ 20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4" h="228">
                  <a:moveTo>
                    <a:pt x="253" y="206"/>
                  </a:moveTo>
                  <a:cubicBezTo>
                    <a:pt x="23" y="206"/>
                    <a:pt x="23" y="206"/>
                    <a:pt x="23" y="206"/>
                  </a:cubicBezTo>
                  <a:cubicBezTo>
                    <a:pt x="22" y="206"/>
                    <a:pt x="22" y="206"/>
                    <a:pt x="22" y="206"/>
                  </a:cubicBezTo>
                  <a:cubicBezTo>
                    <a:pt x="22" y="11"/>
                    <a:pt x="22" y="11"/>
                    <a:pt x="22" y="11"/>
                  </a:cubicBezTo>
                  <a:cubicBezTo>
                    <a:pt x="22" y="5"/>
                    <a:pt x="17" y="0"/>
                    <a:pt x="11" y="0"/>
                  </a:cubicBezTo>
                  <a:cubicBezTo>
                    <a:pt x="5" y="0"/>
                    <a:pt x="0" y="5"/>
                    <a:pt x="0" y="11"/>
                  </a:cubicBezTo>
                  <a:cubicBezTo>
                    <a:pt x="0" y="206"/>
                    <a:pt x="0" y="206"/>
                    <a:pt x="0" y="206"/>
                  </a:cubicBezTo>
                  <a:cubicBezTo>
                    <a:pt x="0" y="218"/>
                    <a:pt x="10" y="228"/>
                    <a:pt x="23" y="228"/>
                  </a:cubicBezTo>
                  <a:cubicBezTo>
                    <a:pt x="253" y="228"/>
                    <a:pt x="253" y="228"/>
                    <a:pt x="253" y="228"/>
                  </a:cubicBezTo>
                  <a:cubicBezTo>
                    <a:pt x="259" y="228"/>
                    <a:pt x="264" y="223"/>
                    <a:pt x="264" y="217"/>
                  </a:cubicBezTo>
                  <a:cubicBezTo>
                    <a:pt x="264" y="211"/>
                    <a:pt x="259" y="206"/>
                    <a:pt x="253" y="2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pPr defTabSz="914126"/>
              <a:endParaRPr lang="zh-CN" altLang="en-US" sz="1999">
                <a:solidFill>
                  <a:prstClr val="black"/>
                </a:solidFill>
                <a:latin typeface="Calibri"/>
                <a:ea typeface="宋体" panose="02010600030101010101" pitchFamily="2" charset="-122"/>
              </a:endParaRPr>
            </a:p>
          </p:txBody>
        </p:sp>
      </p:grpSp>
      <p:grpSp>
        <p:nvGrpSpPr>
          <p:cNvPr id="74" name="组合 73"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7643886" y="2510904"/>
            <a:ext cx="230396" cy="228021"/>
            <a:chOff x="4270293" y="4090633"/>
            <a:chExt cx="390570" cy="386543"/>
          </a:xfrm>
          <a:solidFill>
            <a:srgbClr val="62FDFE"/>
          </a:solidFill>
        </p:grpSpPr>
        <p:sp>
          <p:nvSpPr>
            <p:cNvPr id="75" name="Freeform 136"/>
            <p:cNvSpPr/>
            <p:nvPr/>
          </p:nvSpPr>
          <p:spPr bwMode="auto">
            <a:xfrm>
              <a:off x="4270293" y="4307258"/>
              <a:ext cx="390570" cy="169918"/>
            </a:xfrm>
            <a:custGeom>
              <a:avLst/>
              <a:gdLst>
                <a:gd name="T0" fmla="*/ 103 w 205"/>
                <a:gd name="T1" fmla="*/ 19 h 89"/>
                <a:gd name="T2" fmla="*/ 47 w 205"/>
                <a:gd name="T3" fmla="*/ 0 h 89"/>
                <a:gd name="T4" fmla="*/ 0 w 205"/>
                <a:gd name="T5" fmla="*/ 0 h 89"/>
                <a:gd name="T6" fmla="*/ 0 w 205"/>
                <a:gd name="T7" fmla="*/ 67 h 89"/>
                <a:gd name="T8" fmla="*/ 22 w 205"/>
                <a:gd name="T9" fmla="*/ 89 h 89"/>
                <a:gd name="T10" fmla="*/ 183 w 205"/>
                <a:gd name="T11" fmla="*/ 89 h 89"/>
                <a:gd name="T12" fmla="*/ 205 w 205"/>
                <a:gd name="T13" fmla="*/ 67 h 89"/>
                <a:gd name="T14" fmla="*/ 205 w 205"/>
                <a:gd name="T15" fmla="*/ 0 h 89"/>
                <a:gd name="T16" fmla="*/ 158 w 205"/>
                <a:gd name="T17" fmla="*/ 0 h 89"/>
                <a:gd name="T18" fmla="*/ 103 w 205"/>
                <a:gd name="T19" fmla="*/ 1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89">
                  <a:moveTo>
                    <a:pt x="103" y="19"/>
                  </a:moveTo>
                  <a:cubicBezTo>
                    <a:pt x="82" y="19"/>
                    <a:pt x="62" y="12"/>
                    <a:pt x="47" y="0"/>
                  </a:cubicBezTo>
                  <a:cubicBezTo>
                    <a:pt x="0" y="0"/>
                    <a:pt x="0" y="0"/>
                    <a:pt x="0" y="0"/>
                  </a:cubicBezTo>
                  <a:cubicBezTo>
                    <a:pt x="0" y="67"/>
                    <a:pt x="0" y="67"/>
                    <a:pt x="0" y="67"/>
                  </a:cubicBezTo>
                  <a:cubicBezTo>
                    <a:pt x="0" y="79"/>
                    <a:pt x="10" y="89"/>
                    <a:pt x="22" y="89"/>
                  </a:cubicBezTo>
                  <a:cubicBezTo>
                    <a:pt x="183" y="89"/>
                    <a:pt x="183" y="89"/>
                    <a:pt x="183" y="89"/>
                  </a:cubicBezTo>
                  <a:cubicBezTo>
                    <a:pt x="195" y="89"/>
                    <a:pt x="205" y="79"/>
                    <a:pt x="205" y="67"/>
                  </a:cubicBezTo>
                  <a:cubicBezTo>
                    <a:pt x="205" y="0"/>
                    <a:pt x="205" y="0"/>
                    <a:pt x="205" y="0"/>
                  </a:cubicBezTo>
                  <a:cubicBezTo>
                    <a:pt x="158" y="0"/>
                    <a:pt x="158" y="0"/>
                    <a:pt x="158" y="0"/>
                  </a:cubicBezTo>
                  <a:cubicBezTo>
                    <a:pt x="143" y="12"/>
                    <a:pt x="124" y="19"/>
                    <a:pt x="103"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pPr defTabSz="914126"/>
              <a:endParaRPr lang="zh-CN" altLang="en-US" sz="1999">
                <a:solidFill>
                  <a:prstClr val="black"/>
                </a:solidFill>
                <a:latin typeface="Calibri"/>
                <a:ea typeface="宋体" panose="02010600030101010101" pitchFamily="2" charset="-122"/>
              </a:endParaRPr>
            </a:p>
          </p:txBody>
        </p:sp>
        <p:sp>
          <p:nvSpPr>
            <p:cNvPr id="76" name="Freeform 137"/>
            <p:cNvSpPr>
              <a:spLocks noEditPoints="1"/>
            </p:cNvSpPr>
            <p:nvPr/>
          </p:nvSpPr>
          <p:spPr bwMode="auto">
            <a:xfrm>
              <a:off x="4270293" y="4090633"/>
              <a:ext cx="390570" cy="224678"/>
            </a:xfrm>
            <a:custGeom>
              <a:avLst/>
              <a:gdLst>
                <a:gd name="T0" fmla="*/ 183 w 205"/>
                <a:gd name="T1" fmla="*/ 42 h 118"/>
                <a:gd name="T2" fmla="*/ 180 w 205"/>
                <a:gd name="T3" fmla="*/ 42 h 118"/>
                <a:gd name="T4" fmla="*/ 154 w 205"/>
                <a:gd name="T5" fmla="*/ 42 h 118"/>
                <a:gd name="T6" fmla="*/ 154 w 205"/>
                <a:gd name="T7" fmla="*/ 22 h 118"/>
                <a:gd name="T8" fmla="*/ 132 w 205"/>
                <a:gd name="T9" fmla="*/ 0 h 118"/>
                <a:gd name="T10" fmla="*/ 73 w 205"/>
                <a:gd name="T11" fmla="*/ 0 h 118"/>
                <a:gd name="T12" fmla="*/ 51 w 205"/>
                <a:gd name="T13" fmla="*/ 22 h 118"/>
                <a:gd name="T14" fmla="*/ 51 w 205"/>
                <a:gd name="T15" fmla="*/ 42 h 118"/>
                <a:gd name="T16" fmla="*/ 25 w 205"/>
                <a:gd name="T17" fmla="*/ 42 h 118"/>
                <a:gd name="T18" fmla="*/ 22 w 205"/>
                <a:gd name="T19" fmla="*/ 42 h 118"/>
                <a:gd name="T20" fmla="*/ 0 w 205"/>
                <a:gd name="T21" fmla="*/ 64 h 118"/>
                <a:gd name="T22" fmla="*/ 0 w 205"/>
                <a:gd name="T23" fmla="*/ 101 h 118"/>
                <a:gd name="T24" fmla="*/ 54 w 205"/>
                <a:gd name="T25" fmla="*/ 101 h 118"/>
                <a:gd name="T26" fmla="*/ 103 w 205"/>
                <a:gd name="T27" fmla="*/ 118 h 118"/>
                <a:gd name="T28" fmla="*/ 151 w 205"/>
                <a:gd name="T29" fmla="*/ 101 h 118"/>
                <a:gd name="T30" fmla="*/ 205 w 205"/>
                <a:gd name="T31" fmla="*/ 101 h 118"/>
                <a:gd name="T32" fmla="*/ 205 w 205"/>
                <a:gd name="T33" fmla="*/ 64 h 118"/>
                <a:gd name="T34" fmla="*/ 183 w 205"/>
                <a:gd name="T35" fmla="*/ 42 h 118"/>
                <a:gd name="T36" fmla="*/ 67 w 205"/>
                <a:gd name="T37" fmla="*/ 26 h 118"/>
                <a:gd name="T38" fmla="*/ 67 w 205"/>
                <a:gd name="T39" fmla="*/ 22 h 118"/>
                <a:gd name="T40" fmla="*/ 73 w 205"/>
                <a:gd name="T41" fmla="*/ 17 h 118"/>
                <a:gd name="T42" fmla="*/ 132 w 205"/>
                <a:gd name="T43" fmla="*/ 17 h 118"/>
                <a:gd name="T44" fmla="*/ 138 w 205"/>
                <a:gd name="T45" fmla="*/ 22 h 118"/>
                <a:gd name="T46" fmla="*/ 138 w 205"/>
                <a:gd name="T47" fmla="*/ 26 h 118"/>
                <a:gd name="T48" fmla="*/ 138 w 205"/>
                <a:gd name="T49" fmla="*/ 42 h 118"/>
                <a:gd name="T50" fmla="*/ 67 w 205"/>
                <a:gd name="T51" fmla="*/ 42 h 118"/>
                <a:gd name="T52" fmla="*/ 67 w 205"/>
                <a:gd name="T53" fmla="*/ 26 h 118"/>
                <a:gd name="T54" fmla="*/ 101 w 205"/>
                <a:gd name="T55" fmla="*/ 101 h 118"/>
                <a:gd name="T56" fmla="*/ 85 w 205"/>
                <a:gd name="T57" fmla="*/ 86 h 118"/>
                <a:gd name="T58" fmla="*/ 101 w 205"/>
                <a:gd name="T59" fmla="*/ 70 h 118"/>
                <a:gd name="T60" fmla="*/ 117 w 205"/>
                <a:gd name="T61" fmla="*/ 86 h 118"/>
                <a:gd name="T62" fmla="*/ 101 w 205"/>
                <a:gd name="T63" fmla="*/ 10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5" h="118">
                  <a:moveTo>
                    <a:pt x="183" y="42"/>
                  </a:moveTo>
                  <a:cubicBezTo>
                    <a:pt x="180" y="42"/>
                    <a:pt x="180" y="42"/>
                    <a:pt x="180" y="42"/>
                  </a:cubicBezTo>
                  <a:cubicBezTo>
                    <a:pt x="154" y="42"/>
                    <a:pt x="154" y="42"/>
                    <a:pt x="154" y="42"/>
                  </a:cubicBezTo>
                  <a:cubicBezTo>
                    <a:pt x="154" y="22"/>
                    <a:pt x="154" y="22"/>
                    <a:pt x="154" y="22"/>
                  </a:cubicBezTo>
                  <a:cubicBezTo>
                    <a:pt x="154" y="10"/>
                    <a:pt x="144" y="0"/>
                    <a:pt x="132" y="0"/>
                  </a:cubicBezTo>
                  <a:cubicBezTo>
                    <a:pt x="73" y="0"/>
                    <a:pt x="73" y="0"/>
                    <a:pt x="73" y="0"/>
                  </a:cubicBezTo>
                  <a:cubicBezTo>
                    <a:pt x="61" y="0"/>
                    <a:pt x="51" y="10"/>
                    <a:pt x="51" y="22"/>
                  </a:cubicBezTo>
                  <a:cubicBezTo>
                    <a:pt x="51" y="42"/>
                    <a:pt x="51" y="42"/>
                    <a:pt x="51" y="42"/>
                  </a:cubicBezTo>
                  <a:cubicBezTo>
                    <a:pt x="25" y="42"/>
                    <a:pt x="25" y="42"/>
                    <a:pt x="25" y="42"/>
                  </a:cubicBezTo>
                  <a:cubicBezTo>
                    <a:pt x="22" y="42"/>
                    <a:pt x="22" y="42"/>
                    <a:pt x="22" y="42"/>
                  </a:cubicBezTo>
                  <a:cubicBezTo>
                    <a:pt x="10" y="42"/>
                    <a:pt x="0" y="52"/>
                    <a:pt x="0" y="64"/>
                  </a:cubicBezTo>
                  <a:cubicBezTo>
                    <a:pt x="0" y="101"/>
                    <a:pt x="0" y="101"/>
                    <a:pt x="0" y="101"/>
                  </a:cubicBezTo>
                  <a:cubicBezTo>
                    <a:pt x="54" y="101"/>
                    <a:pt x="54" y="101"/>
                    <a:pt x="54" y="101"/>
                  </a:cubicBezTo>
                  <a:cubicBezTo>
                    <a:pt x="67" y="112"/>
                    <a:pt x="84" y="118"/>
                    <a:pt x="103" y="118"/>
                  </a:cubicBezTo>
                  <a:cubicBezTo>
                    <a:pt x="121" y="118"/>
                    <a:pt x="138" y="112"/>
                    <a:pt x="151" y="101"/>
                  </a:cubicBezTo>
                  <a:cubicBezTo>
                    <a:pt x="205" y="101"/>
                    <a:pt x="205" y="101"/>
                    <a:pt x="205" y="101"/>
                  </a:cubicBezTo>
                  <a:cubicBezTo>
                    <a:pt x="205" y="64"/>
                    <a:pt x="205" y="64"/>
                    <a:pt x="205" y="64"/>
                  </a:cubicBezTo>
                  <a:cubicBezTo>
                    <a:pt x="205" y="52"/>
                    <a:pt x="195" y="42"/>
                    <a:pt x="183" y="42"/>
                  </a:cubicBezTo>
                  <a:close/>
                  <a:moveTo>
                    <a:pt x="67" y="26"/>
                  </a:moveTo>
                  <a:cubicBezTo>
                    <a:pt x="67" y="22"/>
                    <a:pt x="67" y="22"/>
                    <a:pt x="67" y="22"/>
                  </a:cubicBezTo>
                  <a:cubicBezTo>
                    <a:pt x="67" y="19"/>
                    <a:pt x="70" y="17"/>
                    <a:pt x="73" y="17"/>
                  </a:cubicBezTo>
                  <a:cubicBezTo>
                    <a:pt x="132" y="17"/>
                    <a:pt x="132" y="17"/>
                    <a:pt x="132" y="17"/>
                  </a:cubicBezTo>
                  <a:cubicBezTo>
                    <a:pt x="135" y="17"/>
                    <a:pt x="138" y="19"/>
                    <a:pt x="138" y="22"/>
                  </a:cubicBezTo>
                  <a:cubicBezTo>
                    <a:pt x="138" y="26"/>
                    <a:pt x="138" y="26"/>
                    <a:pt x="138" y="26"/>
                  </a:cubicBezTo>
                  <a:cubicBezTo>
                    <a:pt x="138" y="42"/>
                    <a:pt x="138" y="42"/>
                    <a:pt x="138" y="42"/>
                  </a:cubicBezTo>
                  <a:cubicBezTo>
                    <a:pt x="67" y="42"/>
                    <a:pt x="67" y="42"/>
                    <a:pt x="67" y="42"/>
                  </a:cubicBezTo>
                  <a:lnTo>
                    <a:pt x="67" y="26"/>
                  </a:lnTo>
                  <a:close/>
                  <a:moveTo>
                    <a:pt x="101" y="101"/>
                  </a:moveTo>
                  <a:cubicBezTo>
                    <a:pt x="92" y="101"/>
                    <a:pt x="85" y="94"/>
                    <a:pt x="85" y="86"/>
                  </a:cubicBezTo>
                  <a:cubicBezTo>
                    <a:pt x="85" y="77"/>
                    <a:pt x="92" y="70"/>
                    <a:pt x="101" y="70"/>
                  </a:cubicBezTo>
                  <a:cubicBezTo>
                    <a:pt x="110" y="70"/>
                    <a:pt x="117" y="77"/>
                    <a:pt x="117" y="86"/>
                  </a:cubicBezTo>
                  <a:cubicBezTo>
                    <a:pt x="117" y="94"/>
                    <a:pt x="110" y="101"/>
                    <a:pt x="101"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pPr defTabSz="914126"/>
              <a:endParaRPr lang="zh-CN" altLang="en-US" sz="1999">
                <a:solidFill>
                  <a:prstClr val="black"/>
                </a:solidFill>
                <a:latin typeface="Calibri"/>
                <a:ea typeface="宋体" panose="02010600030101010101" pitchFamily="2" charset="-122"/>
              </a:endParaRPr>
            </a:p>
          </p:txBody>
        </p:sp>
      </p:grpSp>
      <p:sp>
        <p:nvSpPr>
          <p:cNvPr id="3" name="e7d195523061f1c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hidden="1"/>
          <p:cNvSpPr txBox="1"/>
          <p:nvPr/>
        </p:nvSpPr>
        <p:spPr>
          <a:xfrm>
            <a:off x="-355507" y="1803824"/>
            <a:ext cx="293927" cy="1015735"/>
          </a:xfrm>
          <a:prstGeom prst="rect">
            <a:avLst/>
          </a:prstGeom>
          <a:noFill/>
        </p:spPr>
        <p:txBody>
          <a:bodyPr vert="wordArtVert" rtlCol="0">
            <a:spAutoFit/>
          </a:bodyPr>
          <a:lstStyle/>
          <a:p>
            <a:pPr defTabSz="914126"/>
            <a:r>
              <a:rPr lang="en-US" altLang="zh-CN" sz="100">
                <a:solidFill>
                  <a:prstClr val="black"/>
                </a:solidFill>
                <a:latin typeface="Calibri"/>
                <a:ea typeface="宋体" panose="02010600030101010101" pitchFamily="2" charset="-122"/>
              </a:rPr>
              <a:t>e7d195523061f1c0205959036996ad55c215b892a7aac5c0B9ADEF7896FB48F2EF97163A2DE1401E1875DEDC438B7864AD24CA23553DBBBD975DAF4CAD4A2592689FFB6CEE59FFA55B2702D0E5EE29CD908F8B157BF8F8399D08F01223CB0B1EBC5650C3AFE340F4E4722CA93B5E940EF49FBB9E99B7DC58FDDEFD6852FB47095B54E1558E4D4F7E</a:t>
            </a:r>
            <a:endParaRPr lang="zh-CN" altLang="en-US" sz="100">
              <a:solidFill>
                <a:prstClr val="black"/>
              </a:solidFill>
              <a:latin typeface="Calibri"/>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25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par>
                                <p:cTn id="10" presetID="8" presetClass="emph" presetSubtype="0" repeatCount="indefinite" fill="hold" nodeType="withEffect">
                                  <p:stCondLst>
                                    <p:cond delay="250"/>
                                  </p:stCondLst>
                                  <p:childTnLst>
                                    <p:animRot by="21600000">
                                      <p:cBhvr>
                                        <p:cTn id="11" dur="5000" fill="hold"/>
                                        <p:tgtEl>
                                          <p:spTgt spid="55"/>
                                        </p:tgtEl>
                                        <p:attrNameLst>
                                          <p:attrName>r</p:attrName>
                                        </p:attrNameLst>
                                      </p:cBhvr>
                                    </p:animRot>
                                  </p:childTnLst>
                                </p:cTn>
                              </p:par>
                              <p:par>
                                <p:cTn id="12" presetID="53" presetClass="entr" presetSubtype="16" fill="hold" nodeType="withEffect">
                                  <p:stCondLst>
                                    <p:cond delay="500"/>
                                  </p:stCondLst>
                                  <p:childTnLst>
                                    <p:set>
                                      <p:cBhvr>
                                        <p:cTn id="13" dur="1" fill="hold">
                                          <p:stCondLst>
                                            <p:cond delay="0"/>
                                          </p:stCondLst>
                                        </p:cTn>
                                        <p:tgtEl>
                                          <p:spTgt spid="54"/>
                                        </p:tgtEl>
                                        <p:attrNameLst>
                                          <p:attrName>style.visibility</p:attrName>
                                        </p:attrNameLst>
                                      </p:cBhvr>
                                      <p:to>
                                        <p:strVal val="visible"/>
                                      </p:to>
                                    </p:set>
                                    <p:anim calcmode="lin" valueType="num">
                                      <p:cBhvr>
                                        <p:cTn id="14" dur="500" fill="hold"/>
                                        <p:tgtEl>
                                          <p:spTgt spid="54"/>
                                        </p:tgtEl>
                                        <p:attrNameLst>
                                          <p:attrName>ppt_w</p:attrName>
                                        </p:attrNameLst>
                                      </p:cBhvr>
                                      <p:tavLst>
                                        <p:tav tm="0">
                                          <p:val>
                                            <p:fltVal val="0"/>
                                          </p:val>
                                        </p:tav>
                                        <p:tav tm="100000">
                                          <p:val>
                                            <p:strVal val="#ppt_w"/>
                                          </p:val>
                                        </p:tav>
                                      </p:tavLst>
                                    </p:anim>
                                    <p:anim calcmode="lin" valueType="num">
                                      <p:cBhvr>
                                        <p:cTn id="15" dur="500" fill="hold"/>
                                        <p:tgtEl>
                                          <p:spTgt spid="54"/>
                                        </p:tgtEl>
                                        <p:attrNameLst>
                                          <p:attrName>ppt_h</p:attrName>
                                        </p:attrNameLst>
                                      </p:cBhvr>
                                      <p:tavLst>
                                        <p:tav tm="0">
                                          <p:val>
                                            <p:fltVal val="0"/>
                                          </p:val>
                                        </p:tav>
                                        <p:tav tm="100000">
                                          <p:val>
                                            <p:strVal val="#ppt_h"/>
                                          </p:val>
                                        </p:tav>
                                      </p:tavLst>
                                    </p:anim>
                                    <p:animEffect transition="in" filter="fade">
                                      <p:cBhvr>
                                        <p:cTn id="16" dur="500"/>
                                        <p:tgtEl>
                                          <p:spTgt spid="54"/>
                                        </p:tgtEl>
                                      </p:cBhvr>
                                    </p:animEffect>
                                  </p:childTnLst>
                                </p:cTn>
                              </p:par>
                              <p:par>
                                <p:cTn id="17" presetID="8" presetClass="emph" presetSubtype="0" repeatCount="indefinite" fill="hold" nodeType="withEffect">
                                  <p:stCondLst>
                                    <p:cond delay="500"/>
                                  </p:stCondLst>
                                  <p:childTnLst>
                                    <p:animRot by="-21600000">
                                      <p:cBhvr>
                                        <p:cTn id="18" dur="5000" fill="hold"/>
                                        <p:tgtEl>
                                          <p:spTgt spid="54"/>
                                        </p:tgtEl>
                                        <p:attrNameLst>
                                          <p:attrName>r</p:attrName>
                                        </p:attrNameLst>
                                      </p:cBhvr>
                                    </p:animRot>
                                  </p:childTnLst>
                                </p:cTn>
                              </p:par>
                              <p:par>
                                <p:cTn id="19" presetID="53" presetClass="entr" presetSubtype="16" fill="hold" grpId="0" nodeType="withEffect">
                                  <p:stCondLst>
                                    <p:cond delay="500"/>
                                  </p:stCondLst>
                                  <p:childTnLst>
                                    <p:set>
                                      <p:cBhvr>
                                        <p:cTn id="20" dur="1" fill="hold">
                                          <p:stCondLst>
                                            <p:cond delay="0"/>
                                          </p:stCondLst>
                                        </p:cTn>
                                        <p:tgtEl>
                                          <p:spTgt spid="56"/>
                                        </p:tgtEl>
                                        <p:attrNameLst>
                                          <p:attrName>style.visibility</p:attrName>
                                        </p:attrNameLst>
                                      </p:cBhvr>
                                      <p:to>
                                        <p:strVal val="visible"/>
                                      </p:to>
                                    </p:set>
                                    <p:anim calcmode="lin" valueType="num">
                                      <p:cBhvr>
                                        <p:cTn id="21" dur="1000" fill="hold"/>
                                        <p:tgtEl>
                                          <p:spTgt spid="56"/>
                                        </p:tgtEl>
                                        <p:attrNameLst>
                                          <p:attrName>ppt_w</p:attrName>
                                        </p:attrNameLst>
                                      </p:cBhvr>
                                      <p:tavLst>
                                        <p:tav tm="0">
                                          <p:val>
                                            <p:fltVal val="0"/>
                                          </p:val>
                                        </p:tav>
                                        <p:tav tm="100000">
                                          <p:val>
                                            <p:strVal val="#ppt_w"/>
                                          </p:val>
                                        </p:tav>
                                      </p:tavLst>
                                    </p:anim>
                                    <p:anim calcmode="lin" valueType="num">
                                      <p:cBhvr>
                                        <p:cTn id="22" dur="1000" fill="hold"/>
                                        <p:tgtEl>
                                          <p:spTgt spid="56"/>
                                        </p:tgtEl>
                                        <p:attrNameLst>
                                          <p:attrName>ppt_h</p:attrName>
                                        </p:attrNameLst>
                                      </p:cBhvr>
                                      <p:tavLst>
                                        <p:tav tm="0">
                                          <p:val>
                                            <p:fltVal val="0"/>
                                          </p:val>
                                        </p:tav>
                                        <p:tav tm="100000">
                                          <p:val>
                                            <p:strVal val="#ppt_h"/>
                                          </p:val>
                                        </p:tav>
                                      </p:tavLst>
                                    </p:anim>
                                    <p:animEffect transition="in" filter="fade">
                                      <p:cBhvr>
                                        <p:cTn id="23" dur="1000"/>
                                        <p:tgtEl>
                                          <p:spTgt spid="56"/>
                                        </p:tgtEl>
                                      </p:cBhvr>
                                    </p:animEffect>
                                  </p:childTnLst>
                                </p:cTn>
                              </p:par>
                              <p:par>
                                <p:cTn id="24" presetID="53" presetClass="entr" presetSubtype="16" fill="hold" grpId="0" nodeType="withEffect">
                                  <p:stCondLst>
                                    <p:cond delay="500"/>
                                  </p:stCondLst>
                                  <p:childTnLst>
                                    <p:set>
                                      <p:cBhvr>
                                        <p:cTn id="25" dur="1" fill="hold">
                                          <p:stCondLst>
                                            <p:cond delay="0"/>
                                          </p:stCondLst>
                                        </p:cTn>
                                        <p:tgtEl>
                                          <p:spTgt spid="2"/>
                                        </p:tgtEl>
                                        <p:attrNameLst>
                                          <p:attrName>style.visibility</p:attrName>
                                        </p:attrNameLst>
                                      </p:cBhvr>
                                      <p:to>
                                        <p:strVal val="visible"/>
                                      </p:to>
                                    </p:set>
                                    <p:anim calcmode="lin" valueType="num">
                                      <p:cBhvr>
                                        <p:cTn id="26" dur="500" fill="hold"/>
                                        <p:tgtEl>
                                          <p:spTgt spid="2"/>
                                        </p:tgtEl>
                                        <p:attrNameLst>
                                          <p:attrName>ppt_w</p:attrName>
                                        </p:attrNameLst>
                                      </p:cBhvr>
                                      <p:tavLst>
                                        <p:tav tm="0">
                                          <p:val>
                                            <p:fltVal val="0"/>
                                          </p:val>
                                        </p:tav>
                                        <p:tav tm="100000">
                                          <p:val>
                                            <p:strVal val="#ppt_w"/>
                                          </p:val>
                                        </p:tav>
                                      </p:tavLst>
                                    </p:anim>
                                    <p:anim calcmode="lin" valueType="num">
                                      <p:cBhvr>
                                        <p:cTn id="27" dur="500" fill="hold"/>
                                        <p:tgtEl>
                                          <p:spTgt spid="2"/>
                                        </p:tgtEl>
                                        <p:attrNameLst>
                                          <p:attrName>ppt_h</p:attrName>
                                        </p:attrNameLst>
                                      </p:cBhvr>
                                      <p:tavLst>
                                        <p:tav tm="0">
                                          <p:val>
                                            <p:fltVal val="0"/>
                                          </p:val>
                                        </p:tav>
                                        <p:tav tm="100000">
                                          <p:val>
                                            <p:strVal val="#ppt_h"/>
                                          </p:val>
                                        </p:tav>
                                      </p:tavLst>
                                    </p:anim>
                                    <p:animEffect transition="in" filter="fade">
                                      <p:cBhvr>
                                        <p:cTn id="28" dur="500"/>
                                        <p:tgtEl>
                                          <p:spTgt spid="2"/>
                                        </p:tgtEl>
                                      </p:cBhvr>
                                    </p:animEffect>
                                  </p:childTnLst>
                                </p:cTn>
                              </p:par>
                              <p:par>
                                <p:cTn id="29" presetID="53" presetClass="entr" presetSubtype="16" fill="hold" nodeType="withEffect">
                                  <p:stCondLst>
                                    <p:cond delay="1000"/>
                                  </p:stCondLst>
                                  <p:childTnLst>
                                    <p:set>
                                      <p:cBhvr>
                                        <p:cTn id="30" dur="1" fill="hold">
                                          <p:stCondLst>
                                            <p:cond delay="0"/>
                                          </p:stCondLst>
                                        </p:cTn>
                                        <p:tgtEl>
                                          <p:spTgt spid="10"/>
                                        </p:tgtEl>
                                        <p:attrNameLst>
                                          <p:attrName>style.visibility</p:attrName>
                                        </p:attrNameLst>
                                      </p:cBhvr>
                                      <p:to>
                                        <p:strVal val="visible"/>
                                      </p:to>
                                    </p:set>
                                    <p:anim calcmode="lin" valueType="num">
                                      <p:cBhvr>
                                        <p:cTn id="31" dur="1000" fill="hold"/>
                                        <p:tgtEl>
                                          <p:spTgt spid="10"/>
                                        </p:tgtEl>
                                        <p:attrNameLst>
                                          <p:attrName>ppt_w</p:attrName>
                                        </p:attrNameLst>
                                      </p:cBhvr>
                                      <p:tavLst>
                                        <p:tav tm="0">
                                          <p:val>
                                            <p:fltVal val="0"/>
                                          </p:val>
                                        </p:tav>
                                        <p:tav tm="100000">
                                          <p:val>
                                            <p:strVal val="#ppt_w"/>
                                          </p:val>
                                        </p:tav>
                                      </p:tavLst>
                                    </p:anim>
                                    <p:anim calcmode="lin" valueType="num">
                                      <p:cBhvr>
                                        <p:cTn id="32" dur="1000" fill="hold"/>
                                        <p:tgtEl>
                                          <p:spTgt spid="10"/>
                                        </p:tgtEl>
                                        <p:attrNameLst>
                                          <p:attrName>ppt_h</p:attrName>
                                        </p:attrNameLst>
                                      </p:cBhvr>
                                      <p:tavLst>
                                        <p:tav tm="0">
                                          <p:val>
                                            <p:fltVal val="0"/>
                                          </p:val>
                                        </p:tav>
                                        <p:tav tm="100000">
                                          <p:val>
                                            <p:strVal val="#ppt_h"/>
                                          </p:val>
                                        </p:tav>
                                      </p:tavLst>
                                    </p:anim>
                                    <p:animEffect transition="in" filter="fade">
                                      <p:cBhvr>
                                        <p:cTn id="33" dur="1000"/>
                                        <p:tgtEl>
                                          <p:spTgt spid="10"/>
                                        </p:tgtEl>
                                      </p:cBhvr>
                                    </p:animEffect>
                                  </p:childTnLst>
                                </p:cTn>
                              </p:par>
                              <p:par>
                                <p:cTn id="34" presetID="42" presetClass="path" presetSubtype="0" accel="50000" decel="50000" fill="hold" nodeType="withEffect">
                                  <p:stCondLst>
                                    <p:cond delay="1000"/>
                                  </p:stCondLst>
                                  <p:childTnLst>
                                    <p:animMotion origin="layout" path="M 0.19745 -0.00069 L -2.56577E-6 -7.40741E-7 " pathEditMode="relative" rAng="0" ptsTypes="AA">
                                      <p:cBhvr>
                                        <p:cTn id="35" dur="1000" fill="hold"/>
                                        <p:tgtEl>
                                          <p:spTgt spid="10"/>
                                        </p:tgtEl>
                                        <p:attrNameLst>
                                          <p:attrName>ppt_x</p:attrName>
                                          <p:attrName>ppt_y</p:attrName>
                                        </p:attrNameLst>
                                      </p:cBhvr>
                                      <p:rCtr x="-9872" y="23"/>
                                    </p:animMotion>
                                  </p:childTnLst>
                                </p:cTn>
                              </p:par>
                              <p:par>
                                <p:cTn id="36" presetID="50" presetClass="entr" presetSubtype="0" decel="100000" fill="hold" grpId="0" nodeType="withEffect">
                                  <p:stCondLst>
                                    <p:cond delay="2750"/>
                                  </p:stCondLst>
                                  <p:childTnLst>
                                    <p:set>
                                      <p:cBhvr>
                                        <p:cTn id="37" dur="1" fill="hold">
                                          <p:stCondLst>
                                            <p:cond delay="0"/>
                                          </p:stCondLst>
                                        </p:cTn>
                                        <p:tgtEl>
                                          <p:spTgt spid="51"/>
                                        </p:tgtEl>
                                        <p:attrNameLst>
                                          <p:attrName>style.visibility</p:attrName>
                                        </p:attrNameLst>
                                      </p:cBhvr>
                                      <p:to>
                                        <p:strVal val="visible"/>
                                      </p:to>
                                    </p:set>
                                    <p:anim calcmode="lin" valueType="num">
                                      <p:cBhvr>
                                        <p:cTn id="38" dur="1000" fill="hold"/>
                                        <p:tgtEl>
                                          <p:spTgt spid="51"/>
                                        </p:tgtEl>
                                        <p:attrNameLst>
                                          <p:attrName>ppt_w</p:attrName>
                                        </p:attrNameLst>
                                      </p:cBhvr>
                                      <p:tavLst>
                                        <p:tav tm="0">
                                          <p:val>
                                            <p:strVal val="#ppt_w+.3"/>
                                          </p:val>
                                        </p:tav>
                                        <p:tav tm="100000">
                                          <p:val>
                                            <p:strVal val="#ppt_w"/>
                                          </p:val>
                                        </p:tav>
                                      </p:tavLst>
                                    </p:anim>
                                    <p:anim calcmode="lin" valueType="num">
                                      <p:cBhvr>
                                        <p:cTn id="39" dur="1000" fill="hold"/>
                                        <p:tgtEl>
                                          <p:spTgt spid="51"/>
                                        </p:tgtEl>
                                        <p:attrNameLst>
                                          <p:attrName>ppt_h</p:attrName>
                                        </p:attrNameLst>
                                      </p:cBhvr>
                                      <p:tavLst>
                                        <p:tav tm="0">
                                          <p:val>
                                            <p:strVal val="#ppt_h"/>
                                          </p:val>
                                        </p:tav>
                                        <p:tav tm="100000">
                                          <p:val>
                                            <p:strVal val="#ppt_h"/>
                                          </p:val>
                                        </p:tav>
                                      </p:tavLst>
                                    </p:anim>
                                    <p:animEffect transition="in" filter="fade">
                                      <p:cBhvr>
                                        <p:cTn id="40" dur="1000"/>
                                        <p:tgtEl>
                                          <p:spTgt spid="51"/>
                                        </p:tgtEl>
                                      </p:cBhvr>
                                    </p:animEffect>
                                  </p:childTnLst>
                                </p:cTn>
                              </p:par>
                              <p:par>
                                <p:cTn id="41" presetID="50" presetClass="entr" presetSubtype="0" decel="100000" fill="hold" grpId="0" nodeType="withEffect">
                                  <p:stCondLst>
                                    <p:cond delay="2750"/>
                                  </p:stCondLst>
                                  <p:childTnLst>
                                    <p:set>
                                      <p:cBhvr>
                                        <p:cTn id="42" dur="1" fill="hold">
                                          <p:stCondLst>
                                            <p:cond delay="0"/>
                                          </p:stCondLst>
                                        </p:cTn>
                                        <p:tgtEl>
                                          <p:spTgt spid="52"/>
                                        </p:tgtEl>
                                        <p:attrNameLst>
                                          <p:attrName>style.visibility</p:attrName>
                                        </p:attrNameLst>
                                      </p:cBhvr>
                                      <p:to>
                                        <p:strVal val="visible"/>
                                      </p:to>
                                    </p:set>
                                    <p:anim calcmode="lin" valueType="num">
                                      <p:cBhvr>
                                        <p:cTn id="43" dur="1000" fill="hold"/>
                                        <p:tgtEl>
                                          <p:spTgt spid="52"/>
                                        </p:tgtEl>
                                        <p:attrNameLst>
                                          <p:attrName>ppt_w</p:attrName>
                                        </p:attrNameLst>
                                      </p:cBhvr>
                                      <p:tavLst>
                                        <p:tav tm="0">
                                          <p:val>
                                            <p:strVal val="#ppt_w+.3"/>
                                          </p:val>
                                        </p:tav>
                                        <p:tav tm="100000">
                                          <p:val>
                                            <p:strVal val="#ppt_w"/>
                                          </p:val>
                                        </p:tav>
                                      </p:tavLst>
                                    </p:anim>
                                    <p:anim calcmode="lin" valueType="num">
                                      <p:cBhvr>
                                        <p:cTn id="44" dur="1000" fill="hold"/>
                                        <p:tgtEl>
                                          <p:spTgt spid="52"/>
                                        </p:tgtEl>
                                        <p:attrNameLst>
                                          <p:attrName>ppt_h</p:attrName>
                                        </p:attrNameLst>
                                      </p:cBhvr>
                                      <p:tavLst>
                                        <p:tav tm="0">
                                          <p:val>
                                            <p:strVal val="#ppt_h"/>
                                          </p:val>
                                        </p:tav>
                                        <p:tav tm="100000">
                                          <p:val>
                                            <p:strVal val="#ppt_h"/>
                                          </p:val>
                                        </p:tav>
                                      </p:tavLst>
                                    </p:anim>
                                    <p:animEffect transition="in" filter="fade">
                                      <p:cBhvr>
                                        <p:cTn id="45" dur="1000"/>
                                        <p:tgtEl>
                                          <p:spTgt spid="52"/>
                                        </p:tgtEl>
                                      </p:cBhvr>
                                    </p:animEffect>
                                  </p:childTnLst>
                                </p:cTn>
                              </p:par>
                              <p:par>
                                <p:cTn id="46" presetID="50" presetClass="entr" presetSubtype="0" decel="100000" fill="hold" grpId="0" nodeType="withEffect">
                                  <p:stCondLst>
                                    <p:cond delay="2750"/>
                                  </p:stCondLst>
                                  <p:childTnLst>
                                    <p:set>
                                      <p:cBhvr>
                                        <p:cTn id="47" dur="1" fill="hold">
                                          <p:stCondLst>
                                            <p:cond delay="0"/>
                                          </p:stCondLst>
                                        </p:cTn>
                                        <p:tgtEl>
                                          <p:spTgt spid="49"/>
                                        </p:tgtEl>
                                        <p:attrNameLst>
                                          <p:attrName>style.visibility</p:attrName>
                                        </p:attrNameLst>
                                      </p:cBhvr>
                                      <p:to>
                                        <p:strVal val="visible"/>
                                      </p:to>
                                    </p:set>
                                    <p:anim calcmode="lin" valueType="num">
                                      <p:cBhvr>
                                        <p:cTn id="48" dur="1000" fill="hold"/>
                                        <p:tgtEl>
                                          <p:spTgt spid="49"/>
                                        </p:tgtEl>
                                        <p:attrNameLst>
                                          <p:attrName>ppt_w</p:attrName>
                                        </p:attrNameLst>
                                      </p:cBhvr>
                                      <p:tavLst>
                                        <p:tav tm="0">
                                          <p:val>
                                            <p:strVal val="#ppt_w+.3"/>
                                          </p:val>
                                        </p:tav>
                                        <p:tav tm="100000">
                                          <p:val>
                                            <p:strVal val="#ppt_w"/>
                                          </p:val>
                                        </p:tav>
                                      </p:tavLst>
                                    </p:anim>
                                    <p:anim calcmode="lin" valueType="num">
                                      <p:cBhvr>
                                        <p:cTn id="49" dur="1000" fill="hold"/>
                                        <p:tgtEl>
                                          <p:spTgt spid="49"/>
                                        </p:tgtEl>
                                        <p:attrNameLst>
                                          <p:attrName>ppt_h</p:attrName>
                                        </p:attrNameLst>
                                      </p:cBhvr>
                                      <p:tavLst>
                                        <p:tav tm="0">
                                          <p:val>
                                            <p:strVal val="#ppt_h"/>
                                          </p:val>
                                        </p:tav>
                                        <p:tav tm="100000">
                                          <p:val>
                                            <p:strVal val="#ppt_h"/>
                                          </p:val>
                                        </p:tav>
                                      </p:tavLst>
                                    </p:anim>
                                    <p:animEffect transition="in" filter="fade">
                                      <p:cBhvr>
                                        <p:cTn id="50" dur="1000"/>
                                        <p:tgtEl>
                                          <p:spTgt spid="49"/>
                                        </p:tgtEl>
                                      </p:cBhvr>
                                    </p:animEffect>
                                  </p:childTnLst>
                                </p:cTn>
                              </p:par>
                              <p:par>
                                <p:cTn id="51" presetID="50" presetClass="entr" presetSubtype="0" decel="100000" fill="hold" grpId="0" nodeType="withEffect">
                                  <p:stCondLst>
                                    <p:cond delay="2750"/>
                                  </p:stCondLst>
                                  <p:childTnLst>
                                    <p:set>
                                      <p:cBhvr>
                                        <p:cTn id="52" dur="1" fill="hold">
                                          <p:stCondLst>
                                            <p:cond delay="0"/>
                                          </p:stCondLst>
                                        </p:cTn>
                                        <p:tgtEl>
                                          <p:spTgt spid="50"/>
                                        </p:tgtEl>
                                        <p:attrNameLst>
                                          <p:attrName>style.visibility</p:attrName>
                                        </p:attrNameLst>
                                      </p:cBhvr>
                                      <p:to>
                                        <p:strVal val="visible"/>
                                      </p:to>
                                    </p:set>
                                    <p:anim calcmode="lin" valueType="num">
                                      <p:cBhvr>
                                        <p:cTn id="53" dur="1000" fill="hold"/>
                                        <p:tgtEl>
                                          <p:spTgt spid="50"/>
                                        </p:tgtEl>
                                        <p:attrNameLst>
                                          <p:attrName>ppt_w</p:attrName>
                                        </p:attrNameLst>
                                      </p:cBhvr>
                                      <p:tavLst>
                                        <p:tav tm="0">
                                          <p:val>
                                            <p:strVal val="#ppt_w+.3"/>
                                          </p:val>
                                        </p:tav>
                                        <p:tav tm="100000">
                                          <p:val>
                                            <p:strVal val="#ppt_w"/>
                                          </p:val>
                                        </p:tav>
                                      </p:tavLst>
                                    </p:anim>
                                    <p:anim calcmode="lin" valueType="num">
                                      <p:cBhvr>
                                        <p:cTn id="54" dur="1000" fill="hold"/>
                                        <p:tgtEl>
                                          <p:spTgt spid="50"/>
                                        </p:tgtEl>
                                        <p:attrNameLst>
                                          <p:attrName>ppt_h</p:attrName>
                                        </p:attrNameLst>
                                      </p:cBhvr>
                                      <p:tavLst>
                                        <p:tav tm="0">
                                          <p:val>
                                            <p:strVal val="#ppt_h"/>
                                          </p:val>
                                        </p:tav>
                                        <p:tav tm="100000">
                                          <p:val>
                                            <p:strVal val="#ppt_h"/>
                                          </p:val>
                                        </p:tav>
                                      </p:tavLst>
                                    </p:anim>
                                    <p:animEffect transition="in" filter="fade">
                                      <p:cBhvr>
                                        <p:cTn id="55" dur="1000"/>
                                        <p:tgtEl>
                                          <p:spTgt spid="50"/>
                                        </p:tgtEl>
                                      </p:cBhvr>
                                    </p:animEffect>
                                  </p:childTnLst>
                                </p:cTn>
                              </p:par>
                              <p:par>
                                <p:cTn id="56" presetID="10" presetClass="entr" presetSubtype="0" fill="hold" nodeType="withEffect">
                                  <p:stCondLst>
                                    <p:cond delay="3000"/>
                                  </p:stCondLst>
                                  <p:childTnLst>
                                    <p:set>
                                      <p:cBhvr>
                                        <p:cTn id="57" dur="1" fill="hold">
                                          <p:stCondLst>
                                            <p:cond delay="0"/>
                                          </p:stCondLst>
                                        </p:cTn>
                                        <p:tgtEl>
                                          <p:spTgt spid="66"/>
                                        </p:tgtEl>
                                        <p:attrNameLst>
                                          <p:attrName>style.visibility</p:attrName>
                                        </p:attrNameLst>
                                      </p:cBhvr>
                                      <p:to>
                                        <p:strVal val="visible"/>
                                      </p:to>
                                    </p:set>
                                    <p:animEffect transition="in" filter="fade">
                                      <p:cBhvr>
                                        <p:cTn id="58" dur="500"/>
                                        <p:tgtEl>
                                          <p:spTgt spid="66"/>
                                        </p:tgtEl>
                                      </p:cBhvr>
                                    </p:animEffect>
                                  </p:childTnLst>
                                </p:cTn>
                              </p:par>
                              <p:par>
                                <p:cTn id="59" presetID="10" presetClass="entr" presetSubtype="0" fill="hold" nodeType="withEffect">
                                  <p:stCondLst>
                                    <p:cond delay="3000"/>
                                  </p:stCondLst>
                                  <p:childTnLst>
                                    <p:set>
                                      <p:cBhvr>
                                        <p:cTn id="60" dur="1" fill="hold">
                                          <p:stCondLst>
                                            <p:cond delay="0"/>
                                          </p:stCondLst>
                                        </p:cTn>
                                        <p:tgtEl>
                                          <p:spTgt spid="74"/>
                                        </p:tgtEl>
                                        <p:attrNameLst>
                                          <p:attrName>style.visibility</p:attrName>
                                        </p:attrNameLst>
                                      </p:cBhvr>
                                      <p:to>
                                        <p:strVal val="visible"/>
                                      </p:to>
                                    </p:set>
                                    <p:animEffect transition="in" filter="fade">
                                      <p:cBhvr>
                                        <p:cTn id="61" dur="500"/>
                                        <p:tgtEl>
                                          <p:spTgt spid="74"/>
                                        </p:tgtEl>
                                      </p:cBhvr>
                                    </p:animEffect>
                                  </p:childTnLst>
                                </p:cTn>
                              </p:par>
                              <p:par>
                                <p:cTn id="62" presetID="10" presetClass="entr" presetSubtype="0" fill="hold" nodeType="withEffect">
                                  <p:stCondLst>
                                    <p:cond delay="3000"/>
                                  </p:stCondLst>
                                  <p:childTnLst>
                                    <p:set>
                                      <p:cBhvr>
                                        <p:cTn id="63" dur="1" fill="hold">
                                          <p:stCondLst>
                                            <p:cond delay="0"/>
                                          </p:stCondLst>
                                        </p:cTn>
                                        <p:tgtEl>
                                          <p:spTgt spid="63"/>
                                        </p:tgtEl>
                                        <p:attrNameLst>
                                          <p:attrName>style.visibility</p:attrName>
                                        </p:attrNameLst>
                                      </p:cBhvr>
                                      <p:to>
                                        <p:strVal val="visible"/>
                                      </p:to>
                                    </p:set>
                                    <p:animEffect transition="in" filter="fade">
                                      <p:cBhvr>
                                        <p:cTn id="64" dur="500"/>
                                        <p:tgtEl>
                                          <p:spTgt spid="63"/>
                                        </p:tgtEl>
                                      </p:cBhvr>
                                    </p:animEffect>
                                  </p:childTnLst>
                                </p:cTn>
                              </p:par>
                              <p:par>
                                <p:cTn id="65" presetID="10" presetClass="entr" presetSubtype="0" fill="hold" nodeType="withEffect">
                                  <p:stCondLst>
                                    <p:cond delay="3000"/>
                                  </p:stCondLst>
                                  <p:childTnLst>
                                    <p:set>
                                      <p:cBhvr>
                                        <p:cTn id="66" dur="1" fill="hold">
                                          <p:stCondLst>
                                            <p:cond delay="0"/>
                                          </p:stCondLst>
                                        </p:cTn>
                                        <p:tgtEl>
                                          <p:spTgt spid="69"/>
                                        </p:tgtEl>
                                        <p:attrNameLst>
                                          <p:attrName>style.visibility</p:attrName>
                                        </p:attrNameLst>
                                      </p:cBhvr>
                                      <p:to>
                                        <p:strVal val="visible"/>
                                      </p:to>
                                    </p:set>
                                    <p:animEffect transition="in" filter="fade">
                                      <p:cBhvr>
                                        <p:cTn id="67" dur="500"/>
                                        <p:tgtEl>
                                          <p:spTgt spid="69"/>
                                        </p:tgtEl>
                                      </p:cBhvr>
                                    </p:animEffect>
                                  </p:childTnLst>
                                </p:cTn>
                              </p:par>
                              <p:par>
                                <p:cTn id="68" presetID="21" presetClass="entr" presetSubtype="1" fill="hold" grpId="0" nodeType="withEffect">
                                  <p:stCondLst>
                                    <p:cond delay="2750"/>
                                  </p:stCondLst>
                                  <p:childTnLst>
                                    <p:set>
                                      <p:cBhvr>
                                        <p:cTn id="69" dur="1" fill="hold">
                                          <p:stCondLst>
                                            <p:cond delay="0"/>
                                          </p:stCondLst>
                                        </p:cTn>
                                        <p:tgtEl>
                                          <p:spTgt spid="62"/>
                                        </p:tgtEl>
                                        <p:attrNameLst>
                                          <p:attrName>style.visibility</p:attrName>
                                        </p:attrNameLst>
                                      </p:cBhvr>
                                      <p:to>
                                        <p:strVal val="visible"/>
                                      </p:to>
                                    </p:set>
                                    <p:animEffect transition="in" filter="wheel(1)">
                                      <p:cBhvr>
                                        <p:cTn id="70" dur="500"/>
                                        <p:tgtEl>
                                          <p:spTgt spid="62"/>
                                        </p:tgtEl>
                                      </p:cBhvr>
                                    </p:animEffect>
                                  </p:childTnLst>
                                </p:cTn>
                              </p:par>
                              <p:par>
                                <p:cTn id="71" presetID="21" presetClass="entr" presetSubtype="1" fill="hold" grpId="0" nodeType="withEffect">
                                  <p:stCondLst>
                                    <p:cond delay="2750"/>
                                  </p:stCondLst>
                                  <p:childTnLst>
                                    <p:set>
                                      <p:cBhvr>
                                        <p:cTn id="72" dur="1" fill="hold">
                                          <p:stCondLst>
                                            <p:cond delay="0"/>
                                          </p:stCondLst>
                                        </p:cTn>
                                        <p:tgtEl>
                                          <p:spTgt spid="61"/>
                                        </p:tgtEl>
                                        <p:attrNameLst>
                                          <p:attrName>style.visibility</p:attrName>
                                        </p:attrNameLst>
                                      </p:cBhvr>
                                      <p:to>
                                        <p:strVal val="visible"/>
                                      </p:to>
                                    </p:set>
                                    <p:animEffect transition="in" filter="wheel(1)">
                                      <p:cBhvr>
                                        <p:cTn id="73" dur="500"/>
                                        <p:tgtEl>
                                          <p:spTgt spid="61"/>
                                        </p:tgtEl>
                                      </p:cBhvr>
                                    </p:animEffect>
                                  </p:childTnLst>
                                </p:cTn>
                              </p:par>
                              <p:par>
                                <p:cTn id="74" presetID="21" presetClass="entr" presetSubtype="1" fill="hold" grpId="0" nodeType="withEffect">
                                  <p:stCondLst>
                                    <p:cond delay="2750"/>
                                  </p:stCondLst>
                                  <p:childTnLst>
                                    <p:set>
                                      <p:cBhvr>
                                        <p:cTn id="75" dur="1" fill="hold">
                                          <p:stCondLst>
                                            <p:cond delay="0"/>
                                          </p:stCondLst>
                                        </p:cTn>
                                        <p:tgtEl>
                                          <p:spTgt spid="60"/>
                                        </p:tgtEl>
                                        <p:attrNameLst>
                                          <p:attrName>style.visibility</p:attrName>
                                        </p:attrNameLst>
                                      </p:cBhvr>
                                      <p:to>
                                        <p:strVal val="visible"/>
                                      </p:to>
                                    </p:set>
                                    <p:animEffect transition="in" filter="wheel(1)">
                                      <p:cBhvr>
                                        <p:cTn id="76" dur="500"/>
                                        <p:tgtEl>
                                          <p:spTgt spid="60"/>
                                        </p:tgtEl>
                                      </p:cBhvr>
                                    </p:animEffect>
                                  </p:childTnLst>
                                </p:cTn>
                              </p:par>
                              <p:par>
                                <p:cTn id="77" presetID="21" presetClass="entr" presetSubtype="1" fill="hold" grpId="0" nodeType="withEffect">
                                  <p:stCondLst>
                                    <p:cond delay="2750"/>
                                  </p:stCondLst>
                                  <p:childTnLst>
                                    <p:set>
                                      <p:cBhvr>
                                        <p:cTn id="78" dur="1" fill="hold">
                                          <p:stCondLst>
                                            <p:cond delay="0"/>
                                          </p:stCondLst>
                                        </p:cTn>
                                        <p:tgtEl>
                                          <p:spTgt spid="59"/>
                                        </p:tgtEl>
                                        <p:attrNameLst>
                                          <p:attrName>style.visibility</p:attrName>
                                        </p:attrNameLst>
                                      </p:cBhvr>
                                      <p:to>
                                        <p:strVal val="visible"/>
                                      </p:to>
                                    </p:set>
                                    <p:animEffect transition="in" filter="wheel(1)">
                                      <p:cBhvr>
                                        <p:cTn id="79" dur="500"/>
                                        <p:tgtEl>
                                          <p:spTgt spid="59"/>
                                        </p:tgtEl>
                                      </p:cBhvr>
                                    </p:animEffect>
                                  </p:childTnLst>
                                </p:cTn>
                              </p:par>
                              <p:par>
                                <p:cTn id="80" presetID="53" presetClass="entr" presetSubtype="16" fill="hold" nodeType="withEffect">
                                  <p:stCondLst>
                                    <p:cond delay="1250"/>
                                  </p:stCondLst>
                                  <p:childTnLst>
                                    <p:set>
                                      <p:cBhvr>
                                        <p:cTn id="81" dur="1" fill="hold">
                                          <p:stCondLst>
                                            <p:cond delay="0"/>
                                          </p:stCondLst>
                                        </p:cTn>
                                        <p:tgtEl>
                                          <p:spTgt spid="41"/>
                                        </p:tgtEl>
                                        <p:attrNameLst>
                                          <p:attrName>style.visibility</p:attrName>
                                        </p:attrNameLst>
                                      </p:cBhvr>
                                      <p:to>
                                        <p:strVal val="visible"/>
                                      </p:to>
                                    </p:set>
                                    <p:anim calcmode="lin" valueType="num">
                                      <p:cBhvr>
                                        <p:cTn id="82" dur="500" fill="hold"/>
                                        <p:tgtEl>
                                          <p:spTgt spid="41"/>
                                        </p:tgtEl>
                                        <p:attrNameLst>
                                          <p:attrName>ppt_w</p:attrName>
                                        </p:attrNameLst>
                                      </p:cBhvr>
                                      <p:tavLst>
                                        <p:tav tm="0">
                                          <p:val>
                                            <p:fltVal val="0"/>
                                          </p:val>
                                        </p:tav>
                                        <p:tav tm="100000">
                                          <p:val>
                                            <p:strVal val="#ppt_w"/>
                                          </p:val>
                                        </p:tav>
                                      </p:tavLst>
                                    </p:anim>
                                    <p:anim calcmode="lin" valueType="num">
                                      <p:cBhvr>
                                        <p:cTn id="83" dur="500" fill="hold"/>
                                        <p:tgtEl>
                                          <p:spTgt spid="41"/>
                                        </p:tgtEl>
                                        <p:attrNameLst>
                                          <p:attrName>ppt_h</p:attrName>
                                        </p:attrNameLst>
                                      </p:cBhvr>
                                      <p:tavLst>
                                        <p:tav tm="0">
                                          <p:val>
                                            <p:fltVal val="0"/>
                                          </p:val>
                                        </p:tav>
                                        <p:tav tm="100000">
                                          <p:val>
                                            <p:strVal val="#ppt_h"/>
                                          </p:val>
                                        </p:tav>
                                      </p:tavLst>
                                    </p:anim>
                                    <p:animEffect transition="in" filter="fade">
                                      <p:cBhvr>
                                        <p:cTn id="84" dur="500"/>
                                        <p:tgtEl>
                                          <p:spTgt spid="41"/>
                                        </p:tgtEl>
                                      </p:cBhvr>
                                    </p:animEffect>
                                  </p:childTnLst>
                                </p:cTn>
                              </p:par>
                              <p:par>
                                <p:cTn id="85" presetID="26" presetClass="emph" presetSubtype="0" fill="hold" nodeType="withEffect">
                                  <p:stCondLst>
                                    <p:cond delay="1750"/>
                                  </p:stCondLst>
                                  <p:childTnLst>
                                    <p:animEffect transition="out" filter="fade">
                                      <p:cBhvr>
                                        <p:cTn id="86" dur="1000" tmFilter="0, 0; .2, .5; .8, .5; 1, 0"/>
                                        <p:tgtEl>
                                          <p:spTgt spid="41"/>
                                        </p:tgtEl>
                                      </p:cBhvr>
                                    </p:animEffect>
                                    <p:animScale>
                                      <p:cBhvr>
                                        <p:cTn id="87" dur="500" autoRev="1" fill="hold"/>
                                        <p:tgtEl>
                                          <p:spTgt spid="4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6" grpId="0"/>
      <p:bldP spid="49" grpId="0"/>
      <p:bldP spid="50" grpId="0"/>
      <p:bldP spid="51" grpId="0"/>
      <p:bldP spid="52" grpId="0"/>
      <p:bldP spid="59" grpId="0" animBg="1"/>
      <p:bldP spid="60" grpId="0" animBg="1"/>
      <p:bldP spid="61" grpId="0" animBg="1"/>
      <p:bldP spid="62"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 name="图片 56"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45051" y="3064156"/>
            <a:ext cx="3544749" cy="5433241"/>
          </a:xfrm>
          <a:prstGeom prst="rect">
            <a:avLst/>
          </a:prstGeom>
        </p:spPr>
      </p:pic>
      <p:pic>
        <p:nvPicPr>
          <p:cNvPr id="54" name="图片 53"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1781" y="2256229"/>
            <a:ext cx="2558316" cy="2558316"/>
          </a:xfrm>
          <a:prstGeom prst="rect">
            <a:avLst/>
          </a:prstGeom>
        </p:spPr>
      </p:pic>
      <p:pic>
        <p:nvPicPr>
          <p:cNvPr id="55" name="图片 54"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36822" y="2371270"/>
            <a:ext cx="2328234" cy="2328234"/>
          </a:xfrm>
          <a:prstGeom prst="rect">
            <a:avLst/>
          </a:prstGeom>
        </p:spPr>
      </p:pic>
      <p:sp>
        <p:nvSpPr>
          <p:cNvPr id="2" name="椭圆 1"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2239164" y="2573613"/>
            <a:ext cx="1923549" cy="1923549"/>
          </a:xfrm>
          <a:prstGeom prst="ellipse">
            <a:avLst/>
          </a:prstGeom>
          <a:solidFill>
            <a:srgbClr val="64CADE">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srgbClr val="A0DAE4"/>
              </a:solidFill>
              <a:effectLst/>
              <a:uLnTx/>
              <a:uFillTx/>
              <a:latin typeface="Calibri"/>
              <a:ea typeface="宋体" panose="02010600030101010101" pitchFamily="2" charset="-122"/>
              <a:cs typeface="+mn-cs"/>
            </a:endParaRPr>
          </a:p>
        </p:txBody>
      </p:sp>
      <p:sp>
        <p:nvSpPr>
          <p:cNvPr id="56" name="矩形 55"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2412903" y="2773503"/>
            <a:ext cx="1576072" cy="1446102"/>
          </a:xfrm>
          <a:prstGeom prst="rect">
            <a:avLst/>
          </a:prstGeom>
          <a:ln>
            <a:noFill/>
          </a:ln>
        </p:spPr>
        <p:txBody>
          <a:bodyPr wrap="none">
            <a:spAutoFit/>
          </a:bodyPr>
          <a:lstStyle/>
          <a:p>
            <a:pPr marL="0" marR="0" lvl="0" indent="0" algn="ctr" defTabSz="914126" rtl="0" eaLnBrk="1" fontAlgn="auto" latinLnBrk="0" hangingPunct="1">
              <a:lnSpc>
                <a:spcPct val="100000"/>
              </a:lnSpc>
              <a:spcBef>
                <a:spcPts val="0"/>
              </a:spcBef>
              <a:spcAft>
                <a:spcPts val="0"/>
              </a:spcAft>
              <a:buClrTx/>
              <a:buSzTx/>
              <a:buFontTx/>
              <a:buNone/>
              <a:tabLst/>
              <a:defRPr/>
            </a:pPr>
            <a:r>
              <a:rPr kumimoji="0" lang="en-US" altLang="zh-CN" sz="8797" b="1" i="0" u="none" strike="noStrike" kern="1200" cap="none" spc="0" normalizeH="0" baseline="0" noProof="0" dirty="0">
                <a:ln>
                  <a:noFill/>
                </a:ln>
                <a:solidFill>
                  <a:srgbClr val="A0DAE4"/>
                </a:solidFill>
                <a:effectLst>
                  <a:outerShdw blurRad="38100" dist="38100" dir="2700000" algn="tl">
                    <a:srgbClr val="000000">
                      <a:alpha val="43137"/>
                    </a:srgbClr>
                  </a:outerShdw>
                </a:effectLst>
                <a:uLnTx/>
                <a:uFillTx/>
                <a:latin typeface="方正兰亭中黑_GBK" panose="02000000000000000000" pitchFamily="2" charset="-122"/>
                <a:ea typeface="方正兰亭中黑_GBK" panose="02000000000000000000" pitchFamily="2" charset="-122"/>
                <a:cs typeface="Open Sans" panose="020B0606030504020204" pitchFamily="34" charset="0"/>
              </a:rPr>
              <a:t>03</a:t>
            </a:r>
            <a:endParaRPr kumimoji="0" lang="zh-CN" altLang="en-US" sz="8797" b="1" i="0" u="none" strike="noStrike" kern="1200" cap="none" spc="0" normalizeH="0" baseline="0" noProof="0" dirty="0">
              <a:ln>
                <a:noFill/>
              </a:ln>
              <a:solidFill>
                <a:srgbClr val="A0DAE4"/>
              </a:solidFill>
              <a:effectLst>
                <a:outerShdw blurRad="38100" dist="38100" dir="2700000" algn="tl">
                  <a:srgbClr val="000000">
                    <a:alpha val="43137"/>
                  </a:srgbClr>
                </a:outerShdw>
              </a:effectLst>
              <a:uLnTx/>
              <a:uFillTx/>
              <a:latin typeface="方正兰亭中黑_GBK" panose="02000000000000000000" pitchFamily="2" charset="-122"/>
              <a:ea typeface="方正兰亭中黑_GBK" panose="02000000000000000000" pitchFamily="2" charset="-122"/>
              <a:cs typeface="Open Sans" panose="020B0606030504020204" pitchFamily="34" charset="0"/>
            </a:endParaRPr>
          </a:p>
        </p:txBody>
      </p:sp>
      <p:grpSp>
        <p:nvGrpSpPr>
          <p:cNvPr id="58" name="组合 57"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GrpSpPr/>
          <p:nvPr/>
        </p:nvGrpSpPr>
        <p:grpSpPr>
          <a:xfrm>
            <a:off x="4956827" y="2823736"/>
            <a:ext cx="7231998" cy="912145"/>
            <a:chOff x="6901655" y="1597614"/>
            <a:chExt cx="8086733" cy="912383"/>
          </a:xfrm>
        </p:grpSpPr>
        <p:sp>
          <p:nvSpPr>
            <p:cNvPr id="59" name="矩形 58"/>
            <p:cNvSpPr/>
            <p:nvPr/>
          </p:nvSpPr>
          <p:spPr>
            <a:xfrm>
              <a:off x="6938526" y="1597614"/>
              <a:ext cx="8049862"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126" rtl="0" eaLnBrk="1" fontAlgn="auto" latinLnBrk="0" hangingPunct="1">
                <a:lnSpc>
                  <a:spcPct val="100000"/>
                </a:lnSpc>
                <a:spcBef>
                  <a:spcPts val="0"/>
                </a:spcBef>
                <a:spcAft>
                  <a:spcPts val="0"/>
                </a:spcAft>
                <a:buClrTx/>
                <a:buSzTx/>
                <a:buFontTx/>
                <a:buNone/>
                <a:tabLst/>
                <a:defRPr/>
              </a:pPr>
              <a:r>
                <a:rPr kumimoji="0" lang="zh-CN" altLang="en-US" sz="4599" b="1" i="0" u="none" strike="noStrike" kern="1200" cap="none" spc="300" normalizeH="0" baseline="0" noProof="0" dirty="0">
                  <a:ln>
                    <a:noFill/>
                  </a:ln>
                  <a:solidFill>
                    <a:srgbClr val="A0DAE4"/>
                  </a:solidFill>
                  <a:effectLst>
                    <a:outerShdw blurRad="38100" dist="38100" dir="2700000" algn="tl">
                      <a:srgbClr val="000000">
                        <a:alpha val="43137"/>
                      </a:srgbClr>
                    </a:outerShdw>
                  </a:effectLst>
                  <a:uLnTx/>
                  <a:uFillTx/>
                  <a:latin typeface="Calibri"/>
                  <a:ea typeface="Microsoft YaHei UI" panose="020B0503020204020204" pitchFamily="34" charset="-122"/>
                  <a:cs typeface="Open Sans" panose="020B0606030504020204" pitchFamily="34" charset="0"/>
                </a:rPr>
                <a:t>课堂练习题</a:t>
              </a:r>
            </a:p>
          </p:txBody>
        </p:sp>
        <p:sp>
          <p:nvSpPr>
            <p:cNvPr id="60" name="Rectangle 3"/>
            <p:cNvSpPr txBox="1">
              <a:spLocks noChangeArrowheads="1"/>
            </p:cNvSpPr>
            <p:nvPr/>
          </p:nvSpPr>
          <p:spPr bwMode="auto">
            <a:xfrm>
              <a:off x="6901655" y="2246161"/>
              <a:ext cx="5370122" cy="263836"/>
            </a:xfrm>
            <a:prstGeom prst="rect">
              <a:avLst/>
            </a:prstGeom>
            <a:noFill/>
          </p:spPr>
          <p:txBody>
            <a:bodyPr wrap="square" lIns="89977" tIns="46788" rIns="89977" bIns="46788">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lvl="0" algn="l" defTabSz="914126"/>
              <a:r>
                <a:rPr lang="en-US" altLang="ko-KR" sz="1100" b="0" dirty="0">
                  <a:solidFill>
                    <a:srgbClr val="A0DAE4"/>
                  </a:solidFill>
                  <a:effectLst/>
                  <a:latin typeface="Calibri" panose="020F0502020204030204"/>
                  <a:ea typeface="Open Sans" panose="020B0606030504020204" pitchFamily="34" charset="0"/>
                  <a:cs typeface="Open Sans" panose="020B0606030504020204" pitchFamily="34" charset="0"/>
                </a:rPr>
                <a:t>Classroom exercises </a:t>
              </a:r>
              <a:endParaRPr kumimoji="0" lang="en-US" altLang="ko-KR" sz="1100" b="0" i="0" u="none" strike="noStrike" kern="1200" cap="none" spc="0" normalizeH="0" baseline="0" noProof="0" dirty="0">
                <a:ln>
                  <a:noFill/>
                </a:ln>
                <a:solidFill>
                  <a:srgbClr val="A0DAE4"/>
                </a:solidFill>
                <a:effectLst/>
                <a:uLnTx/>
                <a:uFillTx/>
                <a:latin typeface="Calibri" panose="020F0502020204030204"/>
                <a:ea typeface="Open Sans" panose="020B0606030504020204" pitchFamily="34" charset="0"/>
                <a:cs typeface="Open Sans" panose="020B0606030504020204" pitchFamily="34" charset="0"/>
              </a:endParaRPr>
            </a:p>
          </p:txBody>
        </p:sp>
      </p:grpSp>
      <p:sp>
        <p:nvSpPr>
          <p:cNvPr id="3" name="e7d195523061f1c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hidden="1"/>
          <p:cNvSpPr txBox="1"/>
          <p:nvPr/>
        </p:nvSpPr>
        <p:spPr>
          <a:xfrm>
            <a:off x="-355507" y="1803824"/>
            <a:ext cx="293927" cy="1015735"/>
          </a:xfrm>
          <a:prstGeom prst="rect">
            <a:avLst/>
          </a:prstGeom>
          <a:noFill/>
        </p:spPr>
        <p:txBody>
          <a:bodyPr vert="wordArtVert"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kumimoji="0" lang="en-US" altLang="zh-CN" sz="100" b="0" i="0" u="none" strike="noStrike" kern="1200" cap="none" spc="0" normalizeH="0" baseline="0" noProof="0">
                <a:ln>
                  <a:noFill/>
                </a:ln>
                <a:solidFill>
                  <a:prstClr val="black"/>
                </a:solidFill>
                <a:effectLst/>
                <a:uLnTx/>
                <a:uFillTx/>
                <a:latin typeface="Calibri"/>
                <a:ea typeface="宋体" panose="02010600030101010101" pitchFamily="2" charset="-122"/>
                <a:cs typeface="+mn-cs"/>
              </a:rPr>
              <a:t>e7d195523061f1c0205959036996ad55c215b892a7aac5c0B9ADEF7896FB48F2EF97163A2DE1401E1875DEDC438B7864AD24CA23553DBBBD975DAF4CAD4A2592689FFB6CEE59FFA55B2702D0E5EE29CD908F8B157BF8F8399D08F01223CB0B1EBC5650C3AFE340F4E4722CA93B5E940EF49FBB9E99B7DC58FDDEFD6852FB47095B54E1558E4D4F7E</a:t>
            </a:r>
            <a:endParaRPr kumimoji="0" lang="zh-CN" altLang="en-US" sz="1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03562677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25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par>
                                <p:cTn id="10" presetID="8" presetClass="emph" presetSubtype="0" repeatCount="indefinite" fill="hold" nodeType="withEffect">
                                  <p:stCondLst>
                                    <p:cond delay="250"/>
                                  </p:stCondLst>
                                  <p:childTnLst>
                                    <p:animRot by="21600000">
                                      <p:cBhvr>
                                        <p:cTn id="11" dur="5000" fill="hold"/>
                                        <p:tgtEl>
                                          <p:spTgt spid="55"/>
                                        </p:tgtEl>
                                        <p:attrNameLst>
                                          <p:attrName>r</p:attrName>
                                        </p:attrNameLst>
                                      </p:cBhvr>
                                    </p:animRot>
                                  </p:childTnLst>
                                </p:cTn>
                              </p:par>
                              <p:par>
                                <p:cTn id="12" presetID="53" presetClass="entr" presetSubtype="16" fill="hold" nodeType="withEffect">
                                  <p:stCondLst>
                                    <p:cond delay="500"/>
                                  </p:stCondLst>
                                  <p:childTnLst>
                                    <p:set>
                                      <p:cBhvr>
                                        <p:cTn id="13" dur="1" fill="hold">
                                          <p:stCondLst>
                                            <p:cond delay="0"/>
                                          </p:stCondLst>
                                        </p:cTn>
                                        <p:tgtEl>
                                          <p:spTgt spid="54"/>
                                        </p:tgtEl>
                                        <p:attrNameLst>
                                          <p:attrName>style.visibility</p:attrName>
                                        </p:attrNameLst>
                                      </p:cBhvr>
                                      <p:to>
                                        <p:strVal val="visible"/>
                                      </p:to>
                                    </p:set>
                                    <p:anim calcmode="lin" valueType="num">
                                      <p:cBhvr>
                                        <p:cTn id="14" dur="500" fill="hold"/>
                                        <p:tgtEl>
                                          <p:spTgt spid="54"/>
                                        </p:tgtEl>
                                        <p:attrNameLst>
                                          <p:attrName>ppt_w</p:attrName>
                                        </p:attrNameLst>
                                      </p:cBhvr>
                                      <p:tavLst>
                                        <p:tav tm="0">
                                          <p:val>
                                            <p:fltVal val="0"/>
                                          </p:val>
                                        </p:tav>
                                        <p:tav tm="100000">
                                          <p:val>
                                            <p:strVal val="#ppt_w"/>
                                          </p:val>
                                        </p:tav>
                                      </p:tavLst>
                                    </p:anim>
                                    <p:anim calcmode="lin" valueType="num">
                                      <p:cBhvr>
                                        <p:cTn id="15" dur="500" fill="hold"/>
                                        <p:tgtEl>
                                          <p:spTgt spid="54"/>
                                        </p:tgtEl>
                                        <p:attrNameLst>
                                          <p:attrName>ppt_h</p:attrName>
                                        </p:attrNameLst>
                                      </p:cBhvr>
                                      <p:tavLst>
                                        <p:tav tm="0">
                                          <p:val>
                                            <p:fltVal val="0"/>
                                          </p:val>
                                        </p:tav>
                                        <p:tav tm="100000">
                                          <p:val>
                                            <p:strVal val="#ppt_h"/>
                                          </p:val>
                                        </p:tav>
                                      </p:tavLst>
                                    </p:anim>
                                    <p:animEffect transition="in" filter="fade">
                                      <p:cBhvr>
                                        <p:cTn id="16" dur="500"/>
                                        <p:tgtEl>
                                          <p:spTgt spid="54"/>
                                        </p:tgtEl>
                                      </p:cBhvr>
                                    </p:animEffect>
                                  </p:childTnLst>
                                </p:cTn>
                              </p:par>
                              <p:par>
                                <p:cTn id="17" presetID="8" presetClass="emph" presetSubtype="0" repeatCount="indefinite" fill="hold" nodeType="withEffect">
                                  <p:stCondLst>
                                    <p:cond delay="500"/>
                                  </p:stCondLst>
                                  <p:childTnLst>
                                    <p:animRot by="-21600000">
                                      <p:cBhvr>
                                        <p:cTn id="18" dur="5000" fill="hold"/>
                                        <p:tgtEl>
                                          <p:spTgt spid="54"/>
                                        </p:tgtEl>
                                        <p:attrNameLst>
                                          <p:attrName>r</p:attrName>
                                        </p:attrNameLst>
                                      </p:cBhvr>
                                    </p:animRot>
                                  </p:childTnLst>
                                </p:cTn>
                              </p:par>
                              <p:par>
                                <p:cTn id="19" presetID="53" presetClass="entr" presetSubtype="16" fill="hold" grpId="0" nodeType="withEffect">
                                  <p:stCondLst>
                                    <p:cond delay="500"/>
                                  </p:stCondLst>
                                  <p:childTnLst>
                                    <p:set>
                                      <p:cBhvr>
                                        <p:cTn id="20" dur="1" fill="hold">
                                          <p:stCondLst>
                                            <p:cond delay="0"/>
                                          </p:stCondLst>
                                        </p:cTn>
                                        <p:tgtEl>
                                          <p:spTgt spid="56"/>
                                        </p:tgtEl>
                                        <p:attrNameLst>
                                          <p:attrName>style.visibility</p:attrName>
                                        </p:attrNameLst>
                                      </p:cBhvr>
                                      <p:to>
                                        <p:strVal val="visible"/>
                                      </p:to>
                                    </p:set>
                                    <p:anim calcmode="lin" valueType="num">
                                      <p:cBhvr>
                                        <p:cTn id="21" dur="1000" fill="hold"/>
                                        <p:tgtEl>
                                          <p:spTgt spid="56"/>
                                        </p:tgtEl>
                                        <p:attrNameLst>
                                          <p:attrName>ppt_w</p:attrName>
                                        </p:attrNameLst>
                                      </p:cBhvr>
                                      <p:tavLst>
                                        <p:tav tm="0">
                                          <p:val>
                                            <p:fltVal val="0"/>
                                          </p:val>
                                        </p:tav>
                                        <p:tav tm="100000">
                                          <p:val>
                                            <p:strVal val="#ppt_w"/>
                                          </p:val>
                                        </p:tav>
                                      </p:tavLst>
                                    </p:anim>
                                    <p:anim calcmode="lin" valueType="num">
                                      <p:cBhvr>
                                        <p:cTn id="22" dur="1000" fill="hold"/>
                                        <p:tgtEl>
                                          <p:spTgt spid="56"/>
                                        </p:tgtEl>
                                        <p:attrNameLst>
                                          <p:attrName>ppt_h</p:attrName>
                                        </p:attrNameLst>
                                      </p:cBhvr>
                                      <p:tavLst>
                                        <p:tav tm="0">
                                          <p:val>
                                            <p:fltVal val="0"/>
                                          </p:val>
                                        </p:tav>
                                        <p:tav tm="100000">
                                          <p:val>
                                            <p:strVal val="#ppt_h"/>
                                          </p:val>
                                        </p:tav>
                                      </p:tavLst>
                                    </p:anim>
                                    <p:animEffect transition="in" filter="fade">
                                      <p:cBhvr>
                                        <p:cTn id="23" dur="1000"/>
                                        <p:tgtEl>
                                          <p:spTgt spid="56"/>
                                        </p:tgtEl>
                                      </p:cBhvr>
                                    </p:animEffect>
                                  </p:childTnLst>
                                </p:cTn>
                              </p:par>
                              <p:par>
                                <p:cTn id="24" presetID="53" presetClass="entr" presetSubtype="16" fill="hold" nodeType="withEffect">
                                  <p:stCondLst>
                                    <p:cond delay="0"/>
                                  </p:stCondLst>
                                  <p:childTnLst>
                                    <p:set>
                                      <p:cBhvr>
                                        <p:cTn id="25" dur="1" fill="hold">
                                          <p:stCondLst>
                                            <p:cond delay="0"/>
                                          </p:stCondLst>
                                        </p:cTn>
                                        <p:tgtEl>
                                          <p:spTgt spid="57"/>
                                        </p:tgtEl>
                                        <p:attrNameLst>
                                          <p:attrName>style.visibility</p:attrName>
                                        </p:attrNameLst>
                                      </p:cBhvr>
                                      <p:to>
                                        <p:strVal val="visible"/>
                                      </p:to>
                                    </p:set>
                                    <p:anim calcmode="lin" valueType="num">
                                      <p:cBhvr>
                                        <p:cTn id="26" dur="500" fill="hold"/>
                                        <p:tgtEl>
                                          <p:spTgt spid="57"/>
                                        </p:tgtEl>
                                        <p:attrNameLst>
                                          <p:attrName>ppt_w</p:attrName>
                                        </p:attrNameLst>
                                      </p:cBhvr>
                                      <p:tavLst>
                                        <p:tav tm="0">
                                          <p:val>
                                            <p:fltVal val="0"/>
                                          </p:val>
                                        </p:tav>
                                        <p:tav tm="100000">
                                          <p:val>
                                            <p:strVal val="#ppt_w"/>
                                          </p:val>
                                        </p:tav>
                                      </p:tavLst>
                                    </p:anim>
                                    <p:anim calcmode="lin" valueType="num">
                                      <p:cBhvr>
                                        <p:cTn id="27" dur="500" fill="hold"/>
                                        <p:tgtEl>
                                          <p:spTgt spid="57"/>
                                        </p:tgtEl>
                                        <p:attrNameLst>
                                          <p:attrName>ppt_h</p:attrName>
                                        </p:attrNameLst>
                                      </p:cBhvr>
                                      <p:tavLst>
                                        <p:tav tm="0">
                                          <p:val>
                                            <p:fltVal val="0"/>
                                          </p:val>
                                        </p:tav>
                                        <p:tav tm="100000">
                                          <p:val>
                                            <p:strVal val="#ppt_h"/>
                                          </p:val>
                                        </p:tav>
                                      </p:tavLst>
                                    </p:anim>
                                    <p:animEffect transition="in" filter="fade">
                                      <p:cBhvr>
                                        <p:cTn id="28" dur="500"/>
                                        <p:tgtEl>
                                          <p:spTgt spid="57"/>
                                        </p:tgtEl>
                                      </p:cBhvr>
                                    </p:animEffect>
                                  </p:childTnLst>
                                </p:cTn>
                              </p:par>
                              <p:par>
                                <p:cTn id="29" presetID="42" presetClass="path" presetSubtype="0" accel="50000" decel="50000" fill="hold" nodeType="withEffect">
                                  <p:stCondLst>
                                    <p:cond delay="1000"/>
                                  </p:stCondLst>
                                  <p:childTnLst>
                                    <p:animMotion origin="layout" path="M -2.29167E-6 4.44444E-6 L -2.29167E-6 0.63912 " pathEditMode="relative" rAng="0" ptsTypes="AA">
                                      <p:cBhvr>
                                        <p:cTn id="30" dur="500" fill="hold"/>
                                        <p:tgtEl>
                                          <p:spTgt spid="57"/>
                                        </p:tgtEl>
                                        <p:attrNameLst>
                                          <p:attrName>ppt_x</p:attrName>
                                          <p:attrName>ppt_y</p:attrName>
                                        </p:attrNameLst>
                                      </p:cBhvr>
                                      <p:rCtr x="0" y="31944"/>
                                    </p:animMotion>
                                  </p:childTnLst>
                                </p:cTn>
                              </p:par>
                              <p:par>
                                <p:cTn id="31" presetID="53" presetClass="entr" presetSubtype="16" fill="hold" nodeType="withEffect">
                                  <p:stCondLst>
                                    <p:cond delay="1000"/>
                                  </p:stCondLst>
                                  <p:childTnLst>
                                    <p:set>
                                      <p:cBhvr>
                                        <p:cTn id="32" dur="1" fill="hold">
                                          <p:stCondLst>
                                            <p:cond delay="0"/>
                                          </p:stCondLst>
                                        </p:cTn>
                                        <p:tgtEl>
                                          <p:spTgt spid="58"/>
                                        </p:tgtEl>
                                        <p:attrNameLst>
                                          <p:attrName>style.visibility</p:attrName>
                                        </p:attrNameLst>
                                      </p:cBhvr>
                                      <p:to>
                                        <p:strVal val="visible"/>
                                      </p:to>
                                    </p:set>
                                    <p:anim calcmode="lin" valueType="num">
                                      <p:cBhvr>
                                        <p:cTn id="33" dur="1000" fill="hold"/>
                                        <p:tgtEl>
                                          <p:spTgt spid="58"/>
                                        </p:tgtEl>
                                        <p:attrNameLst>
                                          <p:attrName>ppt_w</p:attrName>
                                        </p:attrNameLst>
                                      </p:cBhvr>
                                      <p:tavLst>
                                        <p:tav tm="0">
                                          <p:val>
                                            <p:fltVal val="0"/>
                                          </p:val>
                                        </p:tav>
                                        <p:tav tm="100000">
                                          <p:val>
                                            <p:strVal val="#ppt_w"/>
                                          </p:val>
                                        </p:tav>
                                      </p:tavLst>
                                    </p:anim>
                                    <p:anim calcmode="lin" valueType="num">
                                      <p:cBhvr>
                                        <p:cTn id="34" dur="1000" fill="hold"/>
                                        <p:tgtEl>
                                          <p:spTgt spid="58"/>
                                        </p:tgtEl>
                                        <p:attrNameLst>
                                          <p:attrName>ppt_h</p:attrName>
                                        </p:attrNameLst>
                                      </p:cBhvr>
                                      <p:tavLst>
                                        <p:tav tm="0">
                                          <p:val>
                                            <p:fltVal val="0"/>
                                          </p:val>
                                        </p:tav>
                                        <p:tav tm="100000">
                                          <p:val>
                                            <p:strVal val="#ppt_h"/>
                                          </p:val>
                                        </p:tav>
                                      </p:tavLst>
                                    </p:anim>
                                    <p:animEffect transition="in" filter="fade">
                                      <p:cBhvr>
                                        <p:cTn id="35" dur="1000"/>
                                        <p:tgtEl>
                                          <p:spTgt spid="58"/>
                                        </p:tgtEl>
                                      </p:cBhvr>
                                    </p:animEffect>
                                  </p:childTnLst>
                                </p:cTn>
                              </p:par>
                              <p:par>
                                <p:cTn id="36" presetID="42" presetClass="path" presetSubtype="0" accel="50000" decel="50000" fill="hold" nodeType="withEffect">
                                  <p:stCondLst>
                                    <p:cond delay="1000"/>
                                  </p:stCondLst>
                                  <p:childTnLst>
                                    <p:animMotion origin="layout" path="M 0.19745 -0.00069 L 1.84684E-6 -7.40741E-7 " pathEditMode="relative" rAng="0" ptsTypes="AA">
                                      <p:cBhvr>
                                        <p:cTn id="37" dur="1000" fill="hold"/>
                                        <p:tgtEl>
                                          <p:spTgt spid="58"/>
                                        </p:tgtEl>
                                        <p:attrNameLst>
                                          <p:attrName>ppt_x</p:attrName>
                                          <p:attrName>ppt_y</p:attrName>
                                        </p:attrNameLst>
                                      </p:cBhvr>
                                      <p:rCtr x="-9872" y="23"/>
                                    </p:animMotion>
                                  </p:childTnLst>
                                </p:cTn>
                              </p:par>
                              <p:par>
                                <p:cTn id="38" presetID="53" presetClass="entr" presetSubtype="16" fill="hold" grpId="0" nodeType="withEffect">
                                  <p:stCondLst>
                                    <p:cond delay="500"/>
                                  </p:stCondLst>
                                  <p:childTnLst>
                                    <p:set>
                                      <p:cBhvr>
                                        <p:cTn id="39" dur="1" fill="hold">
                                          <p:stCondLst>
                                            <p:cond delay="0"/>
                                          </p:stCondLst>
                                        </p:cTn>
                                        <p:tgtEl>
                                          <p:spTgt spid="2"/>
                                        </p:tgtEl>
                                        <p:attrNameLst>
                                          <p:attrName>style.visibility</p:attrName>
                                        </p:attrNameLst>
                                      </p:cBhvr>
                                      <p:to>
                                        <p:strVal val="visible"/>
                                      </p:to>
                                    </p:set>
                                    <p:anim calcmode="lin" valueType="num">
                                      <p:cBhvr>
                                        <p:cTn id="40" dur="500" fill="hold"/>
                                        <p:tgtEl>
                                          <p:spTgt spid="2"/>
                                        </p:tgtEl>
                                        <p:attrNameLst>
                                          <p:attrName>ppt_w</p:attrName>
                                        </p:attrNameLst>
                                      </p:cBhvr>
                                      <p:tavLst>
                                        <p:tav tm="0">
                                          <p:val>
                                            <p:fltVal val="0"/>
                                          </p:val>
                                        </p:tav>
                                        <p:tav tm="100000">
                                          <p:val>
                                            <p:strVal val="#ppt_w"/>
                                          </p:val>
                                        </p:tav>
                                      </p:tavLst>
                                    </p:anim>
                                    <p:anim calcmode="lin" valueType="num">
                                      <p:cBhvr>
                                        <p:cTn id="41" dur="500" fill="hold"/>
                                        <p:tgtEl>
                                          <p:spTgt spid="2"/>
                                        </p:tgtEl>
                                        <p:attrNameLst>
                                          <p:attrName>ppt_h</p:attrName>
                                        </p:attrNameLst>
                                      </p:cBhvr>
                                      <p:tavLst>
                                        <p:tav tm="0">
                                          <p:val>
                                            <p:fltVal val="0"/>
                                          </p:val>
                                        </p:tav>
                                        <p:tav tm="100000">
                                          <p:val>
                                            <p:strVal val="#ppt_h"/>
                                          </p:val>
                                        </p:tav>
                                      </p:tavLst>
                                    </p:anim>
                                    <p:animEffect transition="in" filter="fade">
                                      <p:cBhvr>
                                        <p:cTn id="4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half" idx="2"/>
          </p:nvPr>
        </p:nvSpPr>
        <p:spPr/>
        <p:txBody>
          <a:bodyPr rtlCol="0">
            <a:normAutofit/>
          </a:bodyPr>
          <a:lstStyle/>
          <a:p>
            <a:pPr rtl="0"/>
            <a:endParaRPr lang="zh-CN" altLang="en-US" dirty="0">
              <a:latin typeface="Microsoft YaHei UI" panose="020B0503020204020204" pitchFamily="34" charset="-122"/>
              <a:ea typeface="Microsoft YaHei UI" panose="020B0503020204020204" pitchFamily="34" charset="-122"/>
            </a:endParaRPr>
          </a:p>
        </p:txBody>
      </p:sp>
      <p:pic>
        <p:nvPicPr>
          <p:cNvPr id="5" name="内容占位符 4">
            <a:extLst>
              <a:ext uri="{FF2B5EF4-FFF2-40B4-BE49-F238E27FC236}">
                <a16:creationId xmlns:a16="http://schemas.microsoft.com/office/drawing/2014/main" id="{92195633-1E3A-42F0-921B-78F96C75847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
            <a:ext cx="12188825" cy="6858000"/>
          </a:xfrm>
        </p:spPr>
      </p:pic>
      <p:sp>
        <p:nvSpPr>
          <p:cNvPr id="2" name="标题 1"/>
          <p:cNvSpPr>
            <a:spLocks noGrp="1"/>
          </p:cNvSpPr>
          <p:nvPr>
            <p:ph type="title"/>
          </p:nvPr>
        </p:nvSpPr>
        <p:spPr>
          <a:xfrm>
            <a:off x="765820" y="0"/>
            <a:ext cx="9143998" cy="994122"/>
          </a:xfrm>
        </p:spPr>
        <p:txBody>
          <a:bodyPr rtlCol="0"/>
          <a:lstStyle/>
          <a:p>
            <a:pPr rtl="0"/>
            <a:r>
              <a:rPr lang="en-US" altLang="zh-CN" dirty="0">
                <a:solidFill>
                  <a:srgbClr val="FF0000"/>
                </a:solidFill>
                <a:latin typeface="Microsoft YaHei UI" panose="020B0503020204020204" pitchFamily="34" charset="-122"/>
                <a:ea typeface="Microsoft YaHei UI" panose="020B0503020204020204" pitchFamily="34" charset="-122"/>
              </a:rPr>
              <a:t>problem A</a:t>
            </a:r>
          </a:p>
        </p:txBody>
      </p:sp>
      <p:pic>
        <p:nvPicPr>
          <p:cNvPr id="8" name="图片 7">
            <a:extLst>
              <a:ext uri="{FF2B5EF4-FFF2-40B4-BE49-F238E27FC236}">
                <a16:creationId xmlns:a16="http://schemas.microsoft.com/office/drawing/2014/main" id="{1595C18E-1016-4017-B2F6-FD994F08B1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23213" y="2636912"/>
            <a:ext cx="4265611" cy="4216404"/>
          </a:xfrm>
          <a:prstGeom prst="rect">
            <a:avLst/>
          </a:prstGeom>
        </p:spPr>
      </p:pic>
    </p:spTree>
    <p:extLst>
      <p:ext uri="{BB962C8B-B14F-4D97-AF65-F5344CB8AC3E}">
        <p14:creationId xmlns:p14="http://schemas.microsoft.com/office/powerpoint/2010/main" val="179730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添加幻灯片标题 </a:t>
            </a:r>
            <a:r>
              <a:rPr lang="en-US" altLang="zh-CN" dirty="0">
                <a:latin typeface="Microsoft YaHei UI" panose="020B0503020204020204" pitchFamily="34" charset="-122"/>
                <a:ea typeface="Microsoft YaHei UI" panose="020B0503020204020204" pitchFamily="34" charset="-122"/>
              </a:rPr>
              <a:t>- 3</a:t>
            </a:r>
          </a:p>
        </p:txBody>
      </p:sp>
      <p:pic>
        <p:nvPicPr>
          <p:cNvPr id="4" name="图片 3">
            <a:extLst>
              <a:ext uri="{FF2B5EF4-FFF2-40B4-BE49-F238E27FC236}">
                <a16:creationId xmlns:a16="http://schemas.microsoft.com/office/drawing/2014/main" id="{D68D693F-B07E-4F16-ACBD-2357D128EB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88825" cy="6858000"/>
          </a:xfrm>
          <a:prstGeom prst="rect">
            <a:avLst/>
          </a:prstGeom>
        </p:spPr>
      </p:pic>
      <p:sp>
        <p:nvSpPr>
          <p:cNvPr id="5" name="标题 1">
            <a:extLst>
              <a:ext uri="{FF2B5EF4-FFF2-40B4-BE49-F238E27FC236}">
                <a16:creationId xmlns:a16="http://schemas.microsoft.com/office/drawing/2014/main" id="{7E4081E7-2796-47F8-ADDC-DE5B2C4BE659}"/>
              </a:ext>
            </a:extLst>
          </p:cNvPr>
          <p:cNvSpPr txBox="1">
            <a:spLocks/>
          </p:cNvSpPr>
          <p:nvPr/>
        </p:nvSpPr>
        <p:spPr>
          <a:xfrm>
            <a:off x="765820" y="0"/>
            <a:ext cx="9143998" cy="99412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icrosoft YaHei UI" panose="020B0503020204020204" pitchFamily="34" charset="-122"/>
                <a:ea typeface="Microsoft YaHei UI" panose="020B0503020204020204" pitchFamily="34" charset="-122"/>
                <a:cs typeface="+mj-cs"/>
              </a:defRPr>
            </a:lvl1pPr>
          </a:lstStyle>
          <a:p>
            <a:r>
              <a:rPr lang="en-US" altLang="zh-CN" dirty="0">
                <a:solidFill>
                  <a:srgbClr val="FF0000"/>
                </a:solidFill>
              </a:rPr>
              <a:t>problem B</a:t>
            </a:r>
          </a:p>
        </p:txBody>
      </p:sp>
      <p:pic>
        <p:nvPicPr>
          <p:cNvPr id="9" name="图片 8">
            <a:extLst>
              <a:ext uri="{FF2B5EF4-FFF2-40B4-BE49-F238E27FC236}">
                <a16:creationId xmlns:a16="http://schemas.microsoft.com/office/drawing/2014/main" id="{82C94E1D-67D6-48F6-AF40-2F8716EDEC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6599" y="1570038"/>
            <a:ext cx="6372225" cy="5258147"/>
          </a:xfrm>
          <a:prstGeom prst="rect">
            <a:avLst/>
          </a:prstGeom>
        </p:spPr>
      </p:pic>
    </p:spTree>
    <p:extLst>
      <p:ext uri="{BB962C8B-B14F-4D97-AF65-F5344CB8AC3E}">
        <p14:creationId xmlns:p14="http://schemas.microsoft.com/office/powerpoint/2010/main" val="2215894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49A223B-C787-47A5-82CF-D0942A618C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6" name="标题 1">
            <a:extLst>
              <a:ext uri="{FF2B5EF4-FFF2-40B4-BE49-F238E27FC236}">
                <a16:creationId xmlns:a16="http://schemas.microsoft.com/office/drawing/2014/main" id="{805B478B-48B3-4ABF-BCE1-8E5ED7783139}"/>
              </a:ext>
            </a:extLst>
          </p:cNvPr>
          <p:cNvSpPr txBox="1">
            <a:spLocks/>
          </p:cNvSpPr>
          <p:nvPr/>
        </p:nvSpPr>
        <p:spPr>
          <a:xfrm>
            <a:off x="765820" y="0"/>
            <a:ext cx="9143998" cy="99412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icrosoft YaHei UI" panose="020B0503020204020204" pitchFamily="34" charset="-122"/>
                <a:ea typeface="Microsoft YaHei UI" panose="020B0503020204020204" pitchFamily="34" charset="-122"/>
                <a:cs typeface="+mj-cs"/>
              </a:defRPr>
            </a:lvl1pPr>
          </a:lstStyle>
          <a:p>
            <a:r>
              <a:rPr lang="en-US" altLang="zh-CN" dirty="0">
                <a:solidFill>
                  <a:srgbClr val="FF0000"/>
                </a:solidFill>
              </a:rPr>
              <a:t>problem C</a:t>
            </a:r>
          </a:p>
        </p:txBody>
      </p:sp>
      <p:pic>
        <p:nvPicPr>
          <p:cNvPr id="12" name="图片 11">
            <a:extLst>
              <a:ext uri="{FF2B5EF4-FFF2-40B4-BE49-F238E27FC236}">
                <a16:creationId xmlns:a16="http://schemas.microsoft.com/office/drawing/2014/main" id="{544F9B27-F441-487B-BAB1-B37987D480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26375" y="3286125"/>
            <a:ext cx="4362450" cy="3571875"/>
          </a:xfrm>
          <a:prstGeom prst="rect">
            <a:avLst/>
          </a:prstGeom>
        </p:spPr>
      </p:pic>
      <p:pic>
        <p:nvPicPr>
          <p:cNvPr id="14" name="图片 13">
            <a:extLst>
              <a:ext uri="{FF2B5EF4-FFF2-40B4-BE49-F238E27FC236}">
                <a16:creationId xmlns:a16="http://schemas.microsoft.com/office/drawing/2014/main" id="{B685932B-F40A-45C1-9097-2610800083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58108" y="3286125"/>
            <a:ext cx="3800475" cy="3571875"/>
          </a:xfrm>
          <a:prstGeom prst="rect">
            <a:avLst/>
          </a:prstGeom>
        </p:spPr>
      </p:pic>
    </p:spTree>
    <p:extLst>
      <p:ext uri="{BB962C8B-B14F-4D97-AF65-F5344CB8AC3E}">
        <p14:creationId xmlns:p14="http://schemas.microsoft.com/office/powerpoint/2010/main" val="465021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EF261C3-93A9-4BFB-B380-C16A986EF8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4" name="标题 1">
            <a:extLst>
              <a:ext uri="{FF2B5EF4-FFF2-40B4-BE49-F238E27FC236}">
                <a16:creationId xmlns:a16="http://schemas.microsoft.com/office/drawing/2014/main" id="{38D3D49A-FF72-42C7-B112-8DFC4138DA4F}"/>
              </a:ext>
            </a:extLst>
          </p:cNvPr>
          <p:cNvSpPr txBox="1">
            <a:spLocks/>
          </p:cNvSpPr>
          <p:nvPr/>
        </p:nvSpPr>
        <p:spPr>
          <a:xfrm>
            <a:off x="765820" y="0"/>
            <a:ext cx="9143998" cy="99412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icrosoft YaHei UI" panose="020B0503020204020204" pitchFamily="34" charset="-122"/>
                <a:ea typeface="Microsoft YaHei UI" panose="020B0503020204020204" pitchFamily="34" charset="-122"/>
                <a:cs typeface="+mj-cs"/>
              </a:defRPr>
            </a:lvl1pPr>
          </a:lstStyle>
          <a:p>
            <a:r>
              <a:rPr lang="en-US" altLang="zh-CN" dirty="0">
                <a:solidFill>
                  <a:srgbClr val="FF0000"/>
                </a:solidFill>
              </a:rPr>
              <a:t>problem D</a:t>
            </a:r>
          </a:p>
        </p:txBody>
      </p:sp>
      <p:pic>
        <p:nvPicPr>
          <p:cNvPr id="6" name="图片 5">
            <a:extLst>
              <a:ext uri="{FF2B5EF4-FFF2-40B4-BE49-F238E27FC236}">
                <a16:creationId xmlns:a16="http://schemas.microsoft.com/office/drawing/2014/main" id="{4B362205-F494-4B70-A1E7-7CB1F47394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6199" y="3097510"/>
            <a:ext cx="4791075" cy="3760490"/>
          </a:xfrm>
          <a:prstGeom prst="rect">
            <a:avLst/>
          </a:prstGeom>
        </p:spPr>
      </p:pic>
      <p:pic>
        <p:nvPicPr>
          <p:cNvPr id="8" name="图片 7">
            <a:extLst>
              <a:ext uri="{FF2B5EF4-FFF2-40B4-BE49-F238E27FC236}">
                <a16:creationId xmlns:a16="http://schemas.microsoft.com/office/drawing/2014/main" id="{9E338855-AEB4-4711-9D0D-04985A947C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3398" y="3097510"/>
            <a:ext cx="4133850" cy="3760490"/>
          </a:xfrm>
          <a:prstGeom prst="rect">
            <a:avLst/>
          </a:prstGeom>
        </p:spPr>
      </p:pic>
    </p:spTree>
    <p:extLst>
      <p:ext uri="{BB962C8B-B14F-4D97-AF65-F5344CB8AC3E}">
        <p14:creationId xmlns:p14="http://schemas.microsoft.com/office/powerpoint/2010/main" val="2471613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p:cTn id="14" dur="500" fill="hold"/>
                                        <p:tgtEl>
                                          <p:spTgt spid="8"/>
                                        </p:tgtEl>
                                        <p:attrNameLst>
                                          <p:attrName>ppt_w</p:attrName>
                                        </p:attrNameLst>
                                      </p:cBhvr>
                                      <p:tavLst>
                                        <p:tav tm="0">
                                          <p:val>
                                            <p:fltVal val="0"/>
                                          </p:val>
                                        </p:tav>
                                        <p:tav tm="100000">
                                          <p:val>
                                            <p:strVal val="#ppt_w"/>
                                          </p:val>
                                        </p:tav>
                                      </p:tavLst>
                                    </p:anim>
                                    <p:anim calcmode="lin" valueType="num">
                                      <p:cBhvr>
                                        <p:cTn id="15" dur="500" fill="hold"/>
                                        <p:tgtEl>
                                          <p:spTgt spid="8"/>
                                        </p:tgtEl>
                                        <p:attrNameLst>
                                          <p:attrName>ppt_h</p:attrName>
                                        </p:attrNameLst>
                                      </p:cBhvr>
                                      <p:tavLst>
                                        <p:tav tm="0">
                                          <p:val>
                                            <p:fltVal val="0"/>
                                          </p:val>
                                        </p:tav>
                                        <p:tav tm="100000">
                                          <p:val>
                                            <p:strVal val="#ppt_h"/>
                                          </p:val>
                                        </p:tav>
                                      </p:tavLst>
                                    </p:anim>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637ED65-7E83-4AC2-BBEF-E69E4E1303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4" name="标题 1">
            <a:extLst>
              <a:ext uri="{FF2B5EF4-FFF2-40B4-BE49-F238E27FC236}">
                <a16:creationId xmlns:a16="http://schemas.microsoft.com/office/drawing/2014/main" id="{665F3438-7672-4E78-875F-7463E32F51E8}"/>
              </a:ext>
            </a:extLst>
          </p:cNvPr>
          <p:cNvSpPr txBox="1">
            <a:spLocks/>
          </p:cNvSpPr>
          <p:nvPr/>
        </p:nvSpPr>
        <p:spPr>
          <a:xfrm>
            <a:off x="765820" y="0"/>
            <a:ext cx="9143998" cy="99412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icrosoft YaHei UI" panose="020B0503020204020204" pitchFamily="34" charset="-122"/>
                <a:ea typeface="Microsoft YaHei UI" panose="020B0503020204020204" pitchFamily="34" charset="-122"/>
                <a:cs typeface="+mj-cs"/>
              </a:defRPr>
            </a:lvl1pPr>
          </a:lstStyle>
          <a:p>
            <a:r>
              <a:rPr lang="en-US" altLang="zh-CN" dirty="0">
                <a:solidFill>
                  <a:srgbClr val="FF0000"/>
                </a:solidFill>
              </a:rPr>
              <a:t>problem E</a:t>
            </a:r>
          </a:p>
        </p:txBody>
      </p:sp>
      <p:pic>
        <p:nvPicPr>
          <p:cNvPr id="6" name="图片 5">
            <a:extLst>
              <a:ext uri="{FF2B5EF4-FFF2-40B4-BE49-F238E27FC236}">
                <a16:creationId xmlns:a16="http://schemas.microsoft.com/office/drawing/2014/main" id="{BFCF2E44-8591-41B2-8CA5-842E0F7682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8507" y="3276600"/>
            <a:ext cx="5230317" cy="3581400"/>
          </a:xfrm>
          <a:prstGeom prst="rect">
            <a:avLst/>
          </a:prstGeom>
        </p:spPr>
      </p:pic>
      <p:pic>
        <p:nvPicPr>
          <p:cNvPr id="8" name="图片 7">
            <a:extLst>
              <a:ext uri="{FF2B5EF4-FFF2-40B4-BE49-F238E27FC236}">
                <a16:creationId xmlns:a16="http://schemas.microsoft.com/office/drawing/2014/main" id="{76345583-BC87-4313-94CC-27138779A1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6601" y="3276601"/>
            <a:ext cx="4761905" cy="3581400"/>
          </a:xfrm>
          <a:prstGeom prst="rect">
            <a:avLst/>
          </a:prstGeom>
        </p:spPr>
      </p:pic>
      <mc:AlternateContent xmlns:mc="http://schemas.openxmlformats.org/markup-compatibility/2006">
        <mc:Choice xmlns:p14="http://schemas.microsoft.com/office/powerpoint/2010/main" Requires="p14">
          <p:contentPart p14:bwMode="auto" r:id="rId5">
            <p14:nvContentPartPr>
              <p14:cNvPr id="9" name="墨迹 8">
                <a:extLst>
                  <a:ext uri="{FF2B5EF4-FFF2-40B4-BE49-F238E27FC236}">
                    <a16:creationId xmlns:a16="http://schemas.microsoft.com/office/drawing/2014/main" id="{D7A4E163-81E1-435B-981B-C49A94D28572}"/>
                  </a:ext>
                </a:extLst>
              </p14:cNvPr>
              <p14:cNvContentPartPr/>
              <p14:nvPr/>
            </p14:nvContentPartPr>
            <p14:xfrm>
              <a:off x="3854160" y="5537160"/>
              <a:ext cx="1822680" cy="419400"/>
            </p14:xfrm>
          </p:contentPart>
        </mc:Choice>
        <mc:Fallback>
          <p:pic>
            <p:nvPicPr>
              <p:cNvPr id="9" name="墨迹 8">
                <a:extLst>
                  <a:ext uri="{FF2B5EF4-FFF2-40B4-BE49-F238E27FC236}">
                    <a16:creationId xmlns:a16="http://schemas.microsoft.com/office/drawing/2014/main" id="{D7A4E163-81E1-435B-981B-C49A94D28572}"/>
                  </a:ext>
                </a:extLst>
              </p:cNvPr>
              <p:cNvPicPr/>
              <p:nvPr/>
            </p:nvPicPr>
            <p:blipFill>
              <a:blip r:embed="rId6"/>
              <a:stretch>
                <a:fillRect/>
              </a:stretch>
            </p:blipFill>
            <p:spPr>
              <a:xfrm>
                <a:off x="3844800" y="5527800"/>
                <a:ext cx="1841400" cy="438120"/>
              </a:xfrm>
              <a:prstGeom prst="rect">
                <a:avLst/>
              </a:prstGeom>
            </p:spPr>
          </p:pic>
        </mc:Fallback>
      </mc:AlternateContent>
      <p:pic>
        <p:nvPicPr>
          <p:cNvPr id="11" name="图片 10">
            <a:extLst>
              <a:ext uri="{FF2B5EF4-FFF2-40B4-BE49-F238E27FC236}">
                <a16:creationId xmlns:a16="http://schemas.microsoft.com/office/drawing/2014/main" id="{C503DD9A-6268-4D5C-8AB7-AB19D1EFD90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58505" y="1820614"/>
            <a:ext cx="5188475" cy="1455986"/>
          </a:xfrm>
          <a:prstGeom prst="rect">
            <a:avLst/>
          </a:prstGeom>
        </p:spPr>
      </p:pic>
    </p:spTree>
    <p:extLst>
      <p:ext uri="{BB962C8B-B14F-4D97-AF65-F5344CB8AC3E}">
        <p14:creationId xmlns:p14="http://schemas.microsoft.com/office/powerpoint/2010/main" val="2662852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randombar(horizontal)">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1000"/>
                                        <p:tgtEl>
                                          <p:spTgt spid="11"/>
                                        </p:tgtEl>
                                      </p:cBhvr>
                                    </p:animEffect>
                                    <p:anim calcmode="lin" valueType="num">
                                      <p:cBhvr>
                                        <p:cTn id="27" dur="1000" fill="hold"/>
                                        <p:tgtEl>
                                          <p:spTgt spid="11"/>
                                        </p:tgtEl>
                                        <p:attrNameLst>
                                          <p:attrName>ppt_x</p:attrName>
                                        </p:attrNameLst>
                                      </p:cBhvr>
                                      <p:tavLst>
                                        <p:tav tm="0">
                                          <p:val>
                                            <p:strVal val="#ppt_x"/>
                                          </p:val>
                                        </p:tav>
                                        <p:tav tm="100000">
                                          <p:val>
                                            <p:strVal val="#ppt_x"/>
                                          </p:val>
                                        </p:tav>
                                      </p:tavLst>
                                    </p:anim>
                                    <p:anim calcmode="lin" valueType="num">
                                      <p:cBhvr>
                                        <p:cTn id="2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9BB68A1-512F-4CDE-994A-0C97A0E389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1" y="-7653"/>
            <a:ext cx="12188824" cy="6858000"/>
          </a:xfrm>
          <a:prstGeom prst="rect">
            <a:avLst/>
          </a:prstGeom>
        </p:spPr>
      </p:pic>
      <p:sp>
        <p:nvSpPr>
          <p:cNvPr id="4" name="标题 1">
            <a:extLst>
              <a:ext uri="{FF2B5EF4-FFF2-40B4-BE49-F238E27FC236}">
                <a16:creationId xmlns:a16="http://schemas.microsoft.com/office/drawing/2014/main" id="{A3BDE616-D96D-4FE1-B702-78AFF734BD93}"/>
              </a:ext>
            </a:extLst>
          </p:cNvPr>
          <p:cNvSpPr txBox="1">
            <a:spLocks/>
          </p:cNvSpPr>
          <p:nvPr/>
        </p:nvSpPr>
        <p:spPr>
          <a:xfrm>
            <a:off x="6091828" y="-7653"/>
            <a:ext cx="6096997" cy="68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icrosoft YaHei UI" panose="020B0503020204020204" pitchFamily="34" charset="-122"/>
                <a:ea typeface="Microsoft YaHei UI" panose="020B0503020204020204" pitchFamily="34" charset="-122"/>
                <a:cs typeface="+mj-cs"/>
              </a:defRPr>
            </a:lvl1pPr>
          </a:lstStyle>
          <a:p>
            <a:r>
              <a:rPr lang="en-US" altLang="zh-CN" dirty="0">
                <a:solidFill>
                  <a:srgbClr val="FF0000"/>
                </a:solidFill>
              </a:rPr>
              <a:t>problem F</a:t>
            </a:r>
          </a:p>
        </p:txBody>
      </p:sp>
      <p:pic>
        <p:nvPicPr>
          <p:cNvPr id="6" name="图片 5">
            <a:extLst>
              <a:ext uri="{FF2B5EF4-FFF2-40B4-BE49-F238E27FC236}">
                <a16:creationId xmlns:a16="http://schemas.microsoft.com/office/drawing/2014/main" id="{95735189-4B5C-42ED-AF97-8D6F104D57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6331" y="2852936"/>
            <a:ext cx="3457575" cy="3638550"/>
          </a:xfrm>
          <a:prstGeom prst="rect">
            <a:avLst/>
          </a:prstGeom>
        </p:spPr>
      </p:pic>
    </p:spTree>
    <p:extLst>
      <p:ext uri="{BB962C8B-B14F-4D97-AF65-F5344CB8AC3E}">
        <p14:creationId xmlns:p14="http://schemas.microsoft.com/office/powerpoint/2010/main" val="3495998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5E29BA7-CA30-4300-8C90-F08233F49C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4" name="标题 1">
            <a:extLst>
              <a:ext uri="{FF2B5EF4-FFF2-40B4-BE49-F238E27FC236}">
                <a16:creationId xmlns:a16="http://schemas.microsoft.com/office/drawing/2014/main" id="{15CE56DB-93AD-4576-A77B-6A964DEE1B48}"/>
              </a:ext>
            </a:extLst>
          </p:cNvPr>
          <p:cNvSpPr txBox="1">
            <a:spLocks/>
          </p:cNvSpPr>
          <p:nvPr/>
        </p:nvSpPr>
        <p:spPr>
          <a:xfrm>
            <a:off x="6091828" y="-7653"/>
            <a:ext cx="6096997" cy="68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icrosoft YaHei UI" panose="020B0503020204020204" pitchFamily="34" charset="-122"/>
                <a:ea typeface="Microsoft YaHei UI" panose="020B0503020204020204" pitchFamily="34" charset="-122"/>
                <a:cs typeface="+mj-cs"/>
              </a:defRPr>
            </a:lvl1pPr>
          </a:lstStyle>
          <a:p>
            <a:r>
              <a:rPr lang="en-US" altLang="zh-CN" dirty="0">
                <a:solidFill>
                  <a:srgbClr val="FF0000"/>
                </a:solidFill>
              </a:rPr>
              <a:t>problem G</a:t>
            </a:r>
          </a:p>
        </p:txBody>
      </p:sp>
      <p:pic>
        <p:nvPicPr>
          <p:cNvPr id="8" name="图片 7">
            <a:extLst>
              <a:ext uri="{FF2B5EF4-FFF2-40B4-BE49-F238E27FC236}">
                <a16:creationId xmlns:a16="http://schemas.microsoft.com/office/drawing/2014/main" id="{95ED5569-FE1A-432E-959B-7E4960C2B1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6779" y="2393504"/>
            <a:ext cx="3657378" cy="4464496"/>
          </a:xfrm>
          <a:prstGeom prst="rect">
            <a:avLst/>
          </a:prstGeom>
        </p:spPr>
      </p:pic>
    </p:spTree>
    <p:extLst>
      <p:ext uri="{BB962C8B-B14F-4D97-AF65-F5344CB8AC3E}">
        <p14:creationId xmlns:p14="http://schemas.microsoft.com/office/powerpoint/2010/main" val="3559757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p:txBody>
          <a:bodyPr rtlCol="0">
            <a:normAutofit/>
          </a:bodyPr>
          <a:lstStyle/>
          <a:p>
            <a:pPr rtl="0"/>
            <a:r>
              <a:rPr lang="zh-CN" altLang="en-US" sz="4800" dirty="0"/>
              <a:t>复习</a:t>
            </a:r>
            <a:r>
              <a:rPr lang="en-US" altLang="zh-CN" sz="4800" dirty="0"/>
              <a:t>----</a:t>
            </a:r>
            <a:r>
              <a:rPr lang="zh-CN" altLang="en-US" sz="4800" dirty="0"/>
              <a:t>前两章     </a:t>
            </a:r>
            <a:r>
              <a:rPr lang="en-US" altLang="zh-CN" sz="4800" dirty="0"/>
              <a:t>Review</a:t>
            </a:r>
            <a:endParaRPr lang="zh-CN" altLang="en-US" sz="4800" dirty="0"/>
          </a:p>
        </p:txBody>
      </p:sp>
      <p:sp>
        <p:nvSpPr>
          <p:cNvPr id="5" name="内容占位符 13">
            <a:extLst>
              <a:ext uri="{FF2B5EF4-FFF2-40B4-BE49-F238E27FC236}">
                <a16:creationId xmlns:a16="http://schemas.microsoft.com/office/drawing/2014/main" id="{E4BAB37B-979A-4621-8D16-EABEDCB0209C}"/>
              </a:ext>
            </a:extLst>
          </p:cNvPr>
          <p:cNvSpPr txBox="1">
            <a:spLocks/>
          </p:cNvSpPr>
          <p:nvPr/>
        </p:nvSpPr>
        <p:spPr>
          <a:xfrm>
            <a:off x="1563735" y="1772816"/>
            <a:ext cx="10448659" cy="3744416"/>
          </a:xfrm>
          <a:prstGeom prst="rect">
            <a:avLst/>
          </a:prstGeom>
        </p:spPr>
        <p:txBody>
          <a:bodyPr vert="horz" lIns="91440" tIns="45720" rIns="91440" bIns="45720" rtlCol="0">
            <a:normAutofit lnSpcReduction="10000"/>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C</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语言程序的结构：</a:t>
            </a: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1.</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一个程序由一个或多个源程序文件组成</a:t>
            </a:r>
            <a:endPar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endParaRPr>
          </a:p>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                       2.</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函数是</a:t>
            </a: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C</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程序的主要组成部分</a:t>
            </a:r>
            <a:endPar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endParaRPr>
          </a:p>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                       3.</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一个函数包括</a:t>
            </a: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1.</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函数首部</a:t>
            </a: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2.</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函数体</a:t>
            </a:r>
            <a:endPar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endParaRPr>
          </a:p>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                       4.</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程序总是从</a:t>
            </a: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main</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函数开始执行</a:t>
            </a:r>
            <a:r>
              <a:rPr lang="zh-CN" altLang="en-US" dirty="0">
                <a:solidFill>
                  <a:prstClr val="white"/>
                </a:solidFill>
              </a:rPr>
              <a:t>的</a:t>
            </a:r>
            <a:endParaRPr lang="en-US" altLang="zh-CN" dirty="0">
              <a:solidFill>
                <a:prstClr val="white"/>
              </a:solidFill>
            </a:endParaRPr>
          </a:p>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                       5.</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程序中对计算机的操作是由函数中的</a:t>
            </a: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C</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语句完成的</a:t>
            </a:r>
            <a:endPar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endParaRPr>
          </a:p>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                       6.</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在每个数据声明和语句的最后必须有一个分号</a:t>
            </a:r>
            <a:endPar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endParaRPr>
          </a:p>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                       7.C</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语言本身不身不提供输入输出语句</a:t>
            </a:r>
          </a:p>
        </p:txBody>
      </p:sp>
      <p:sp>
        <p:nvSpPr>
          <p:cNvPr id="6" name="内容占位符 13">
            <a:extLst>
              <a:ext uri="{FF2B5EF4-FFF2-40B4-BE49-F238E27FC236}">
                <a16:creationId xmlns:a16="http://schemas.microsoft.com/office/drawing/2014/main" id="{B47679A1-620B-41E2-A17B-69B79873BC03}"/>
              </a:ext>
            </a:extLst>
          </p:cNvPr>
          <p:cNvSpPr txBox="1">
            <a:spLocks/>
          </p:cNvSpPr>
          <p:nvPr/>
        </p:nvSpPr>
        <p:spPr>
          <a:xfrm>
            <a:off x="1534528" y="5690296"/>
            <a:ext cx="9144000" cy="1020761"/>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lang="zh-CN" altLang="en-US" dirty="0">
                <a:solidFill>
                  <a:prstClr val="white"/>
                </a:solidFill>
              </a:rPr>
              <a:t>算法</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：要求计算机进行操作的步骤（土话说的）</a:t>
            </a:r>
            <a:endPar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endParaRPr>
          </a:p>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kumimoji="0" lang="en-US" altLang="zh-CN"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          </a:t>
            </a:r>
            <a:r>
              <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广义的说为解决一个问题而采取的方法和步骤</a:t>
            </a:r>
          </a:p>
        </p:txBody>
      </p:sp>
    </p:spTree>
    <p:extLst>
      <p:ext uri="{BB962C8B-B14F-4D97-AF65-F5344CB8AC3E}">
        <p14:creationId xmlns:p14="http://schemas.microsoft.com/office/powerpoint/2010/main" val="1858994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1000" fill="hold"/>
                                        <p:tgtEl>
                                          <p:spTgt spid="6"/>
                                        </p:tgtEl>
                                        <p:attrNameLst>
                                          <p:attrName>ppt_w</p:attrName>
                                        </p:attrNameLst>
                                      </p:cBhvr>
                                      <p:tavLst>
                                        <p:tav tm="0">
                                          <p:val>
                                            <p:fltVal val="0"/>
                                          </p:val>
                                        </p:tav>
                                        <p:tav tm="100000">
                                          <p:val>
                                            <p:strVal val="#ppt_w"/>
                                          </p:val>
                                        </p:tav>
                                      </p:tavLst>
                                    </p:anim>
                                    <p:anim calcmode="lin" valueType="num">
                                      <p:cBhvr>
                                        <p:cTn id="16" dur="1000" fill="hold"/>
                                        <p:tgtEl>
                                          <p:spTgt spid="6"/>
                                        </p:tgtEl>
                                        <p:attrNameLst>
                                          <p:attrName>ppt_h</p:attrName>
                                        </p:attrNameLst>
                                      </p:cBhvr>
                                      <p:tavLst>
                                        <p:tav tm="0">
                                          <p:val>
                                            <p:fltVal val="0"/>
                                          </p:val>
                                        </p:tav>
                                        <p:tav tm="100000">
                                          <p:val>
                                            <p:strVal val="#ppt_h"/>
                                          </p:val>
                                        </p:tav>
                                      </p:tavLst>
                                    </p:anim>
                                    <p:anim calcmode="lin" valueType="num">
                                      <p:cBhvr>
                                        <p:cTn id="17" dur="1000" fill="hold"/>
                                        <p:tgtEl>
                                          <p:spTgt spid="6"/>
                                        </p:tgtEl>
                                        <p:attrNameLst>
                                          <p:attrName>style.rotation</p:attrName>
                                        </p:attrNameLst>
                                      </p:cBhvr>
                                      <p:tavLst>
                                        <p:tav tm="0">
                                          <p:val>
                                            <p:fltVal val="90"/>
                                          </p:val>
                                        </p:tav>
                                        <p:tav tm="100000">
                                          <p:val>
                                            <p:fltVal val="0"/>
                                          </p:val>
                                        </p:tav>
                                      </p:tavLst>
                                    </p:anim>
                                    <p:animEffect transition="in" filter="fade">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A70BCD-2D3A-4382-8FD6-9C55D46FC34A}"/>
              </a:ext>
            </a:extLst>
          </p:cNvPr>
          <p:cNvSpPr>
            <a:spLocks noGrp="1"/>
          </p:cNvSpPr>
          <p:nvPr>
            <p:ph type="title"/>
          </p:nvPr>
        </p:nvSpPr>
        <p:spPr/>
        <p:txBody>
          <a:bodyPr/>
          <a:lstStyle/>
          <a:p>
            <a:endParaRPr lang="zh-CN" altLang="en-US"/>
          </a:p>
        </p:txBody>
      </p:sp>
      <p:pic>
        <p:nvPicPr>
          <p:cNvPr id="6" name="图片占位符 5">
            <a:extLst>
              <a:ext uri="{FF2B5EF4-FFF2-40B4-BE49-F238E27FC236}">
                <a16:creationId xmlns:a16="http://schemas.microsoft.com/office/drawing/2014/main" id="{2A2F944E-A3D8-44B3-91D4-8820BAD875BB}"/>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942" b="942"/>
          <a:stretch>
            <a:fillRect/>
          </a:stretch>
        </p:blipFill>
        <p:spPr>
          <a:xfrm>
            <a:off x="-1" y="-1"/>
            <a:ext cx="12188825" cy="6911463"/>
          </a:xfrm>
        </p:spPr>
      </p:pic>
      <p:sp>
        <p:nvSpPr>
          <p:cNvPr id="4" name="文本占位符 3">
            <a:extLst>
              <a:ext uri="{FF2B5EF4-FFF2-40B4-BE49-F238E27FC236}">
                <a16:creationId xmlns:a16="http://schemas.microsoft.com/office/drawing/2014/main" id="{FA533D63-A14E-4CBB-A159-69E6F0A48EED}"/>
              </a:ext>
            </a:extLst>
          </p:cNvPr>
          <p:cNvSpPr>
            <a:spLocks noGrp="1"/>
          </p:cNvSpPr>
          <p:nvPr>
            <p:ph type="body" sz="half" idx="2"/>
          </p:nvPr>
        </p:nvSpPr>
        <p:spPr/>
        <p:txBody>
          <a:bodyPr/>
          <a:lstStyle/>
          <a:p>
            <a:endParaRPr lang="zh-CN" altLang="en-US"/>
          </a:p>
        </p:txBody>
      </p:sp>
      <p:sp>
        <p:nvSpPr>
          <p:cNvPr id="7" name="标题 1">
            <a:extLst>
              <a:ext uri="{FF2B5EF4-FFF2-40B4-BE49-F238E27FC236}">
                <a16:creationId xmlns:a16="http://schemas.microsoft.com/office/drawing/2014/main" id="{6191E6DD-8C12-40AF-BCAA-9741F8DF2B0D}"/>
              </a:ext>
            </a:extLst>
          </p:cNvPr>
          <p:cNvSpPr txBox="1">
            <a:spLocks/>
          </p:cNvSpPr>
          <p:nvPr/>
        </p:nvSpPr>
        <p:spPr>
          <a:xfrm>
            <a:off x="6091828" y="-7653"/>
            <a:ext cx="6096997" cy="68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icrosoft YaHei UI" panose="020B0503020204020204" pitchFamily="34" charset="-122"/>
                <a:ea typeface="Microsoft YaHei UI" panose="020B0503020204020204" pitchFamily="34" charset="-122"/>
                <a:cs typeface="+mj-cs"/>
              </a:defRPr>
            </a:lvl1pPr>
          </a:lstStyle>
          <a:p>
            <a:r>
              <a:rPr lang="en-US" altLang="zh-CN" dirty="0">
                <a:solidFill>
                  <a:srgbClr val="FF0000"/>
                </a:solidFill>
              </a:rPr>
              <a:t>problem F</a:t>
            </a:r>
          </a:p>
        </p:txBody>
      </p:sp>
    </p:spTree>
    <p:extLst>
      <p:ext uri="{BB962C8B-B14F-4D97-AF65-F5344CB8AC3E}">
        <p14:creationId xmlns:p14="http://schemas.microsoft.com/office/powerpoint/2010/main" val="2444127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9C57C7-5A12-4630-B422-9E4588E91184}"/>
              </a:ext>
            </a:extLst>
          </p:cNvPr>
          <p:cNvSpPr>
            <a:spLocks noGrp="1"/>
          </p:cNvSpPr>
          <p:nvPr>
            <p:ph type="title"/>
          </p:nvPr>
        </p:nvSpPr>
        <p:spPr/>
        <p:txBody>
          <a:bodyPr/>
          <a:lstStyle/>
          <a:p>
            <a:endParaRPr lang="zh-CN" altLang="en-US"/>
          </a:p>
        </p:txBody>
      </p:sp>
      <p:pic>
        <p:nvPicPr>
          <p:cNvPr id="6" name="图片占位符 5">
            <a:extLst>
              <a:ext uri="{FF2B5EF4-FFF2-40B4-BE49-F238E27FC236}">
                <a16:creationId xmlns:a16="http://schemas.microsoft.com/office/drawing/2014/main" id="{164B98A7-338C-41AA-B997-B8793470954E}"/>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4385" b="4385"/>
          <a:stretch>
            <a:fillRect/>
          </a:stretch>
        </p:blipFill>
        <p:spPr>
          <a:xfrm>
            <a:off x="-1" y="-5676"/>
            <a:ext cx="9627781" cy="6863676"/>
          </a:xfrm>
        </p:spPr>
      </p:pic>
      <p:sp>
        <p:nvSpPr>
          <p:cNvPr id="4" name="文本占位符 3">
            <a:extLst>
              <a:ext uri="{FF2B5EF4-FFF2-40B4-BE49-F238E27FC236}">
                <a16:creationId xmlns:a16="http://schemas.microsoft.com/office/drawing/2014/main" id="{C076453A-A0C4-48B5-8075-0CFC6F85935E}"/>
              </a:ext>
            </a:extLst>
          </p:cNvPr>
          <p:cNvSpPr>
            <a:spLocks noGrp="1"/>
          </p:cNvSpPr>
          <p:nvPr>
            <p:ph type="body" sz="half" idx="2"/>
          </p:nvPr>
        </p:nvSpPr>
        <p:spPr/>
        <p:txBody>
          <a:bodyPr/>
          <a:lstStyle/>
          <a:p>
            <a:endParaRPr lang="zh-CN" altLang="en-US"/>
          </a:p>
        </p:txBody>
      </p:sp>
    </p:spTree>
    <p:extLst>
      <p:ext uri="{BB962C8B-B14F-4D97-AF65-F5344CB8AC3E}">
        <p14:creationId xmlns:p14="http://schemas.microsoft.com/office/powerpoint/2010/main" val="209606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13595-6D68-48F7-99B4-B46E749E797A}"/>
              </a:ext>
            </a:extLst>
          </p:cNvPr>
          <p:cNvSpPr>
            <a:spLocks noGrp="1"/>
          </p:cNvSpPr>
          <p:nvPr>
            <p:ph type="title"/>
          </p:nvPr>
        </p:nvSpPr>
        <p:spPr>
          <a:xfrm>
            <a:off x="1560672" y="620688"/>
            <a:ext cx="9143998" cy="634082"/>
          </a:xfrm>
        </p:spPr>
        <p:txBody>
          <a:bodyPr>
            <a:normAutofit/>
          </a:bodyPr>
          <a:lstStyle/>
          <a:p>
            <a:r>
              <a:rPr lang="zh-CN" altLang="en-US" dirty="0"/>
              <a:t>四舍五入的方法及小技巧</a:t>
            </a:r>
          </a:p>
        </p:txBody>
      </p:sp>
      <p:sp>
        <p:nvSpPr>
          <p:cNvPr id="3" name="内容占位符 2">
            <a:extLst>
              <a:ext uri="{FF2B5EF4-FFF2-40B4-BE49-F238E27FC236}">
                <a16:creationId xmlns:a16="http://schemas.microsoft.com/office/drawing/2014/main" id="{3560BD39-CCE4-43FD-82A4-B3DBDB34A232}"/>
              </a:ext>
            </a:extLst>
          </p:cNvPr>
          <p:cNvSpPr>
            <a:spLocks noGrp="1"/>
          </p:cNvSpPr>
          <p:nvPr>
            <p:ph idx="1"/>
          </p:nvPr>
        </p:nvSpPr>
        <p:spPr>
          <a:xfrm>
            <a:off x="1560672" y="1772816"/>
            <a:ext cx="9144000" cy="2827040"/>
          </a:xfrm>
        </p:spPr>
        <p:txBody>
          <a:bodyPr/>
          <a:lstStyle/>
          <a:p>
            <a:r>
              <a:rPr lang="en-US" altLang="zh-CN" dirty="0"/>
              <a:t>              </a:t>
            </a:r>
            <a:r>
              <a:rPr lang="zh-CN" altLang="en-US" sz="3200" dirty="0"/>
              <a:t>为什么要加</a:t>
            </a:r>
            <a:r>
              <a:rPr lang="en-US" altLang="zh-CN" sz="3200" dirty="0"/>
              <a:t>0.5</a:t>
            </a:r>
            <a:r>
              <a:rPr lang="zh-CN" altLang="en-US" sz="3200" dirty="0"/>
              <a:t>？</a:t>
            </a:r>
            <a:endParaRPr lang="en-US" altLang="zh-CN" sz="3200" dirty="0"/>
          </a:p>
          <a:p>
            <a:r>
              <a:rPr lang="en-US" altLang="zh-CN" dirty="0"/>
              <a:t>+0.5</a:t>
            </a:r>
            <a:r>
              <a:rPr lang="zh-CN" altLang="en-US" dirty="0"/>
              <a:t>的话，如果大于等于</a:t>
            </a:r>
            <a:r>
              <a:rPr lang="en-US" altLang="zh-CN" dirty="0"/>
              <a:t>0.5</a:t>
            </a:r>
            <a:r>
              <a:rPr lang="zh-CN" altLang="en-US" dirty="0"/>
              <a:t>就往前进一位，</a:t>
            </a:r>
            <a:br>
              <a:rPr lang="en-US" altLang="zh-CN" dirty="0"/>
            </a:br>
            <a:r>
              <a:rPr lang="en-US" altLang="zh-CN" dirty="0"/>
              <a:t>                        </a:t>
            </a:r>
            <a:r>
              <a:rPr lang="zh-CN" altLang="en-US" dirty="0"/>
              <a:t>小于</a:t>
            </a:r>
            <a:r>
              <a:rPr lang="en-US" altLang="zh-CN" dirty="0"/>
              <a:t>0.5</a:t>
            </a:r>
            <a:r>
              <a:rPr lang="zh-CN" altLang="en-US" dirty="0"/>
              <a:t>就不往前进 </a:t>
            </a:r>
            <a:br>
              <a:rPr lang="en-US" altLang="zh-CN" dirty="0"/>
            </a:br>
            <a:r>
              <a:rPr lang="zh-CN" altLang="en-US" dirty="0"/>
              <a:t>然后强制转换到</a:t>
            </a:r>
            <a:r>
              <a:rPr lang="en-US" altLang="zh-CN" dirty="0"/>
              <a:t>int</a:t>
            </a:r>
            <a:r>
              <a:rPr lang="zh-CN" altLang="en-US" dirty="0"/>
              <a:t>会向下取整，正好四舍五入到整数，这是一种比较简单简单的四舍五入方法。</a:t>
            </a:r>
          </a:p>
        </p:txBody>
      </p:sp>
    </p:spTree>
    <p:extLst>
      <p:ext uri="{BB962C8B-B14F-4D97-AF65-F5344CB8AC3E}">
        <p14:creationId xmlns:p14="http://schemas.microsoft.com/office/powerpoint/2010/main" val="85047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p:cTn id="14"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5"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6"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7" dur="10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1"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 calcmode="lin" valueType="num">
                                      <p:cBhvr>
                                        <p:cTn id="22"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23"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24"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25"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13595-6D68-48F7-99B4-B46E749E797A}"/>
              </a:ext>
            </a:extLst>
          </p:cNvPr>
          <p:cNvSpPr>
            <a:spLocks noGrp="1"/>
          </p:cNvSpPr>
          <p:nvPr>
            <p:ph type="title"/>
          </p:nvPr>
        </p:nvSpPr>
        <p:spPr>
          <a:xfrm>
            <a:off x="1560672" y="620688"/>
            <a:ext cx="9143998" cy="634082"/>
          </a:xfrm>
        </p:spPr>
        <p:txBody>
          <a:bodyPr>
            <a:normAutofit/>
          </a:bodyPr>
          <a:lstStyle/>
          <a:p>
            <a:r>
              <a:rPr lang="zh-CN" altLang="en-US" dirty="0"/>
              <a:t>四舍五入的方法及小技巧</a:t>
            </a:r>
          </a:p>
        </p:txBody>
      </p:sp>
      <p:sp>
        <p:nvSpPr>
          <p:cNvPr id="3" name="内容占位符 2">
            <a:extLst>
              <a:ext uri="{FF2B5EF4-FFF2-40B4-BE49-F238E27FC236}">
                <a16:creationId xmlns:a16="http://schemas.microsoft.com/office/drawing/2014/main" id="{3560BD39-CCE4-43FD-82A4-B3DBDB34A232}"/>
              </a:ext>
            </a:extLst>
          </p:cNvPr>
          <p:cNvSpPr>
            <a:spLocks noGrp="1"/>
          </p:cNvSpPr>
          <p:nvPr>
            <p:ph idx="1"/>
          </p:nvPr>
        </p:nvSpPr>
        <p:spPr>
          <a:xfrm>
            <a:off x="1560672" y="1772816"/>
            <a:ext cx="9144000" cy="2827040"/>
          </a:xfrm>
        </p:spPr>
        <p:txBody>
          <a:bodyPr/>
          <a:lstStyle/>
          <a:p>
            <a:r>
              <a:rPr lang="en-US" altLang="zh-CN" dirty="0"/>
              <a:t>              </a:t>
            </a:r>
            <a:r>
              <a:rPr lang="zh-CN" altLang="en-US" sz="3200" dirty="0"/>
              <a:t>为什么要加</a:t>
            </a:r>
            <a:r>
              <a:rPr lang="en-US" altLang="zh-CN" sz="3200" dirty="0"/>
              <a:t>0.5</a:t>
            </a:r>
            <a:r>
              <a:rPr lang="zh-CN" altLang="en-US" sz="3200" dirty="0"/>
              <a:t>？</a:t>
            </a:r>
            <a:endParaRPr lang="en-US" altLang="zh-CN" sz="3200" dirty="0"/>
          </a:p>
          <a:p>
            <a:r>
              <a:rPr lang="en-US" altLang="zh-CN" dirty="0"/>
              <a:t>+0.5</a:t>
            </a:r>
            <a:r>
              <a:rPr lang="zh-CN" altLang="en-US" dirty="0"/>
              <a:t>的话，如果大于等于</a:t>
            </a:r>
            <a:r>
              <a:rPr lang="en-US" altLang="zh-CN" dirty="0"/>
              <a:t>0.5</a:t>
            </a:r>
            <a:r>
              <a:rPr lang="zh-CN" altLang="en-US" dirty="0"/>
              <a:t>就往前进一位，</a:t>
            </a:r>
            <a:br>
              <a:rPr lang="en-US" altLang="zh-CN" dirty="0"/>
            </a:br>
            <a:r>
              <a:rPr lang="en-US" altLang="zh-CN" dirty="0"/>
              <a:t>                        </a:t>
            </a:r>
            <a:r>
              <a:rPr lang="zh-CN" altLang="en-US" dirty="0"/>
              <a:t>小于</a:t>
            </a:r>
            <a:r>
              <a:rPr lang="en-US" altLang="zh-CN" dirty="0"/>
              <a:t>0.5</a:t>
            </a:r>
            <a:r>
              <a:rPr lang="zh-CN" altLang="en-US" dirty="0"/>
              <a:t>就不往前进 </a:t>
            </a:r>
            <a:br>
              <a:rPr lang="en-US" altLang="zh-CN" dirty="0"/>
            </a:br>
            <a:r>
              <a:rPr lang="zh-CN" altLang="en-US" dirty="0"/>
              <a:t>然后强制转换到</a:t>
            </a:r>
            <a:r>
              <a:rPr lang="en-US" altLang="zh-CN" dirty="0"/>
              <a:t>int</a:t>
            </a:r>
            <a:r>
              <a:rPr lang="zh-CN" altLang="en-US" dirty="0"/>
              <a:t>会向下取整，正好四舍五入到整数，这是一种比较简单简单的四舍五入方法。</a:t>
            </a:r>
          </a:p>
        </p:txBody>
      </p:sp>
    </p:spTree>
    <p:extLst>
      <p:ext uri="{BB962C8B-B14F-4D97-AF65-F5344CB8AC3E}">
        <p14:creationId xmlns:p14="http://schemas.microsoft.com/office/powerpoint/2010/main" val="484041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down)">
                                      <p:cBhvr>
                                        <p:cTn id="14" dur="580">
                                          <p:stCondLst>
                                            <p:cond delay="0"/>
                                          </p:stCondLst>
                                        </p:cTn>
                                        <p:tgtEl>
                                          <p:spTgt spid="3">
                                            <p:txEl>
                                              <p:pRg st="0" end="0"/>
                                            </p:txEl>
                                          </p:spTgt>
                                        </p:tgtEl>
                                      </p:cBhvr>
                                    </p:animEffect>
                                    <p:anim calcmode="lin" valueType="num">
                                      <p:cBhvr>
                                        <p:cTn id="15"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20" dur="26">
                                          <p:stCondLst>
                                            <p:cond delay="650"/>
                                          </p:stCondLst>
                                        </p:cTn>
                                        <p:tgtEl>
                                          <p:spTgt spid="3">
                                            <p:txEl>
                                              <p:pRg st="0" end="0"/>
                                            </p:txEl>
                                          </p:spTgt>
                                        </p:tgtEl>
                                      </p:cBhvr>
                                      <p:to x="100000" y="60000"/>
                                    </p:animScale>
                                    <p:animScale>
                                      <p:cBhvr>
                                        <p:cTn id="21" dur="166" decel="50000">
                                          <p:stCondLst>
                                            <p:cond delay="676"/>
                                          </p:stCondLst>
                                        </p:cTn>
                                        <p:tgtEl>
                                          <p:spTgt spid="3">
                                            <p:txEl>
                                              <p:pRg st="0" end="0"/>
                                            </p:txEl>
                                          </p:spTgt>
                                        </p:tgtEl>
                                      </p:cBhvr>
                                      <p:to x="100000" y="100000"/>
                                    </p:animScale>
                                    <p:animScale>
                                      <p:cBhvr>
                                        <p:cTn id="22" dur="26">
                                          <p:stCondLst>
                                            <p:cond delay="1312"/>
                                          </p:stCondLst>
                                        </p:cTn>
                                        <p:tgtEl>
                                          <p:spTgt spid="3">
                                            <p:txEl>
                                              <p:pRg st="0" end="0"/>
                                            </p:txEl>
                                          </p:spTgt>
                                        </p:tgtEl>
                                      </p:cBhvr>
                                      <p:to x="100000" y="80000"/>
                                    </p:animScale>
                                    <p:animScale>
                                      <p:cBhvr>
                                        <p:cTn id="23" dur="166" decel="50000">
                                          <p:stCondLst>
                                            <p:cond delay="1338"/>
                                          </p:stCondLst>
                                        </p:cTn>
                                        <p:tgtEl>
                                          <p:spTgt spid="3">
                                            <p:txEl>
                                              <p:pRg st="0" end="0"/>
                                            </p:txEl>
                                          </p:spTgt>
                                        </p:tgtEl>
                                      </p:cBhvr>
                                      <p:to x="100000" y="100000"/>
                                    </p:animScale>
                                    <p:animScale>
                                      <p:cBhvr>
                                        <p:cTn id="24" dur="26">
                                          <p:stCondLst>
                                            <p:cond delay="1642"/>
                                          </p:stCondLst>
                                        </p:cTn>
                                        <p:tgtEl>
                                          <p:spTgt spid="3">
                                            <p:txEl>
                                              <p:pRg st="0" end="0"/>
                                            </p:txEl>
                                          </p:spTgt>
                                        </p:tgtEl>
                                      </p:cBhvr>
                                      <p:to x="100000" y="90000"/>
                                    </p:animScale>
                                    <p:animScale>
                                      <p:cBhvr>
                                        <p:cTn id="25" dur="166" decel="50000">
                                          <p:stCondLst>
                                            <p:cond delay="1668"/>
                                          </p:stCondLst>
                                        </p:cTn>
                                        <p:tgtEl>
                                          <p:spTgt spid="3">
                                            <p:txEl>
                                              <p:pRg st="0" end="0"/>
                                            </p:txEl>
                                          </p:spTgt>
                                        </p:tgtEl>
                                      </p:cBhvr>
                                      <p:to x="100000" y="100000"/>
                                    </p:animScale>
                                    <p:animScale>
                                      <p:cBhvr>
                                        <p:cTn id="26" dur="26">
                                          <p:stCondLst>
                                            <p:cond delay="1808"/>
                                          </p:stCondLst>
                                        </p:cTn>
                                        <p:tgtEl>
                                          <p:spTgt spid="3">
                                            <p:txEl>
                                              <p:pRg st="0" end="0"/>
                                            </p:txEl>
                                          </p:spTgt>
                                        </p:tgtEl>
                                      </p:cBhvr>
                                      <p:to x="100000" y="95000"/>
                                    </p:animScale>
                                    <p:animScale>
                                      <p:cBhvr>
                                        <p:cTn id="27" dur="166" decel="50000">
                                          <p:stCondLst>
                                            <p:cond delay="1834"/>
                                          </p:stCondLst>
                                        </p:cTn>
                                        <p:tgtEl>
                                          <p:spTgt spid="3">
                                            <p:txEl>
                                              <p:pRg st="0" end="0"/>
                                            </p:txEl>
                                          </p:spTgt>
                                        </p:tgtEl>
                                      </p:cBhvr>
                                      <p:to x="100000" y="100000"/>
                                    </p:animScale>
                                  </p:childTnLst>
                                </p:cTn>
                              </p:par>
                            </p:childTnLst>
                          </p:cTn>
                        </p:par>
                      </p:childTnLst>
                    </p:cTn>
                  </p:par>
                  <p:par>
                    <p:cTn id="28" fill="hold">
                      <p:stCondLst>
                        <p:cond delay="indefinite"/>
                      </p:stCondLst>
                      <p:childTnLst>
                        <p:par>
                          <p:cTn id="29" fill="hold">
                            <p:stCondLst>
                              <p:cond delay="0"/>
                            </p:stCondLst>
                            <p:childTnLst>
                              <p:par>
                                <p:cTn id="30" presetID="26" presetClass="entr" presetSubtype="0" fill="hold" grpId="0" nodeType="clickEffect">
                                  <p:stCondLst>
                                    <p:cond delay="0"/>
                                  </p:stCondLst>
                                  <p:childTnLst>
                                    <p:set>
                                      <p:cBhvr>
                                        <p:cTn id="31" dur="1" fill="hold">
                                          <p:stCondLst>
                                            <p:cond delay="0"/>
                                          </p:stCondLst>
                                        </p:cTn>
                                        <p:tgtEl>
                                          <p:spTgt spid="3">
                                            <p:txEl>
                                              <p:pRg st="1" end="1"/>
                                            </p:txEl>
                                          </p:spTgt>
                                        </p:tgtEl>
                                        <p:attrNameLst>
                                          <p:attrName>style.visibility</p:attrName>
                                        </p:attrNameLst>
                                      </p:cBhvr>
                                      <p:to>
                                        <p:strVal val="visible"/>
                                      </p:to>
                                    </p:set>
                                    <p:animEffect transition="in" filter="wipe(down)">
                                      <p:cBhvr>
                                        <p:cTn id="32" dur="580">
                                          <p:stCondLst>
                                            <p:cond delay="0"/>
                                          </p:stCondLst>
                                        </p:cTn>
                                        <p:tgtEl>
                                          <p:spTgt spid="3">
                                            <p:txEl>
                                              <p:pRg st="1" end="1"/>
                                            </p:txEl>
                                          </p:spTgt>
                                        </p:tgtEl>
                                      </p:cBhvr>
                                    </p:animEffect>
                                    <p:anim calcmode="lin" valueType="num">
                                      <p:cBhvr>
                                        <p:cTn id="33"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4"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5"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6"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7"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38" dur="26">
                                          <p:stCondLst>
                                            <p:cond delay="650"/>
                                          </p:stCondLst>
                                        </p:cTn>
                                        <p:tgtEl>
                                          <p:spTgt spid="3">
                                            <p:txEl>
                                              <p:pRg st="1" end="1"/>
                                            </p:txEl>
                                          </p:spTgt>
                                        </p:tgtEl>
                                      </p:cBhvr>
                                      <p:to x="100000" y="60000"/>
                                    </p:animScale>
                                    <p:animScale>
                                      <p:cBhvr>
                                        <p:cTn id="39" dur="166" decel="50000">
                                          <p:stCondLst>
                                            <p:cond delay="676"/>
                                          </p:stCondLst>
                                        </p:cTn>
                                        <p:tgtEl>
                                          <p:spTgt spid="3">
                                            <p:txEl>
                                              <p:pRg st="1" end="1"/>
                                            </p:txEl>
                                          </p:spTgt>
                                        </p:tgtEl>
                                      </p:cBhvr>
                                      <p:to x="100000" y="100000"/>
                                    </p:animScale>
                                    <p:animScale>
                                      <p:cBhvr>
                                        <p:cTn id="40" dur="26">
                                          <p:stCondLst>
                                            <p:cond delay="1312"/>
                                          </p:stCondLst>
                                        </p:cTn>
                                        <p:tgtEl>
                                          <p:spTgt spid="3">
                                            <p:txEl>
                                              <p:pRg st="1" end="1"/>
                                            </p:txEl>
                                          </p:spTgt>
                                        </p:tgtEl>
                                      </p:cBhvr>
                                      <p:to x="100000" y="80000"/>
                                    </p:animScale>
                                    <p:animScale>
                                      <p:cBhvr>
                                        <p:cTn id="41" dur="166" decel="50000">
                                          <p:stCondLst>
                                            <p:cond delay="1338"/>
                                          </p:stCondLst>
                                        </p:cTn>
                                        <p:tgtEl>
                                          <p:spTgt spid="3">
                                            <p:txEl>
                                              <p:pRg st="1" end="1"/>
                                            </p:txEl>
                                          </p:spTgt>
                                        </p:tgtEl>
                                      </p:cBhvr>
                                      <p:to x="100000" y="100000"/>
                                    </p:animScale>
                                    <p:animScale>
                                      <p:cBhvr>
                                        <p:cTn id="42" dur="26">
                                          <p:stCondLst>
                                            <p:cond delay="1642"/>
                                          </p:stCondLst>
                                        </p:cTn>
                                        <p:tgtEl>
                                          <p:spTgt spid="3">
                                            <p:txEl>
                                              <p:pRg st="1" end="1"/>
                                            </p:txEl>
                                          </p:spTgt>
                                        </p:tgtEl>
                                      </p:cBhvr>
                                      <p:to x="100000" y="90000"/>
                                    </p:animScale>
                                    <p:animScale>
                                      <p:cBhvr>
                                        <p:cTn id="43" dur="166" decel="50000">
                                          <p:stCondLst>
                                            <p:cond delay="1668"/>
                                          </p:stCondLst>
                                        </p:cTn>
                                        <p:tgtEl>
                                          <p:spTgt spid="3">
                                            <p:txEl>
                                              <p:pRg st="1" end="1"/>
                                            </p:txEl>
                                          </p:spTgt>
                                        </p:tgtEl>
                                      </p:cBhvr>
                                      <p:to x="100000" y="100000"/>
                                    </p:animScale>
                                    <p:animScale>
                                      <p:cBhvr>
                                        <p:cTn id="44" dur="26">
                                          <p:stCondLst>
                                            <p:cond delay="1808"/>
                                          </p:stCondLst>
                                        </p:cTn>
                                        <p:tgtEl>
                                          <p:spTgt spid="3">
                                            <p:txEl>
                                              <p:pRg st="1" end="1"/>
                                            </p:txEl>
                                          </p:spTgt>
                                        </p:tgtEl>
                                      </p:cBhvr>
                                      <p:to x="100000" y="95000"/>
                                    </p:animScale>
                                    <p:animScale>
                                      <p:cBhvr>
                                        <p:cTn id="45" dur="166" decel="50000">
                                          <p:stCondLst>
                                            <p:cond delay="1834"/>
                                          </p:stCondLst>
                                        </p:cTn>
                                        <p:tgtEl>
                                          <p:spTgt spid="3">
                                            <p:txEl>
                                              <p:pRg st="1" end="1"/>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0DD40D-2760-4124-A81B-B9DD518E5D84}"/>
              </a:ext>
            </a:extLst>
          </p:cNvPr>
          <p:cNvSpPr>
            <a:spLocks noGrp="1"/>
          </p:cNvSpPr>
          <p:nvPr>
            <p:ph type="title"/>
          </p:nvPr>
        </p:nvSpPr>
        <p:spPr>
          <a:xfrm>
            <a:off x="1522414" y="548680"/>
            <a:ext cx="9143998" cy="746720"/>
          </a:xfrm>
        </p:spPr>
        <p:txBody>
          <a:bodyPr/>
          <a:lstStyle/>
          <a:p>
            <a:r>
              <a:rPr lang="zh-CN" altLang="en-US" dirty="0"/>
              <a:t>较为通用的四舍五入技巧</a:t>
            </a:r>
          </a:p>
        </p:txBody>
      </p:sp>
      <p:sp>
        <p:nvSpPr>
          <p:cNvPr id="3" name="内容占位符 2">
            <a:extLst>
              <a:ext uri="{FF2B5EF4-FFF2-40B4-BE49-F238E27FC236}">
                <a16:creationId xmlns:a16="http://schemas.microsoft.com/office/drawing/2014/main" id="{B022CF2F-7659-4C08-8689-44549B937F82}"/>
              </a:ext>
            </a:extLst>
          </p:cNvPr>
          <p:cNvSpPr>
            <a:spLocks noGrp="1"/>
          </p:cNvSpPr>
          <p:nvPr>
            <p:ph idx="1"/>
          </p:nvPr>
        </p:nvSpPr>
        <p:spPr/>
        <p:txBody>
          <a:bodyPr/>
          <a:lstStyle/>
          <a:p>
            <a:r>
              <a:rPr lang="zh-CN" altLang="en-US" dirty="0"/>
              <a:t>如果需要四舍五入到某一位，那么就 * 多少多少然后再除就好了</a:t>
            </a:r>
          </a:p>
          <a:p>
            <a:r>
              <a:rPr lang="zh-CN" altLang="en-US" dirty="0"/>
              <a:t>比如小数点后一位就*</a:t>
            </a:r>
            <a:r>
              <a:rPr lang="en-US" altLang="zh-CN" dirty="0"/>
              <a:t>10/10.0</a:t>
            </a:r>
          </a:p>
          <a:p>
            <a:r>
              <a:rPr lang="zh-CN" altLang="en-US" dirty="0"/>
              <a:t>后两位*</a:t>
            </a:r>
            <a:r>
              <a:rPr lang="en-US" altLang="zh-CN" dirty="0"/>
              <a:t>100/100.0</a:t>
            </a:r>
          </a:p>
          <a:p>
            <a:r>
              <a:rPr lang="zh-CN" altLang="en-US" dirty="0"/>
              <a:t>跟一个</a:t>
            </a:r>
            <a:r>
              <a:rPr lang="en-US" altLang="zh-CN" dirty="0"/>
              <a:t>.0</a:t>
            </a:r>
            <a:r>
              <a:rPr lang="zh-CN" altLang="en-US" dirty="0"/>
              <a:t>代表是浮点运算恩</a:t>
            </a:r>
            <a:r>
              <a:rPr lang="en-US" altLang="zh-CN" dirty="0"/>
              <a:t>,</a:t>
            </a:r>
            <a:r>
              <a:rPr lang="zh-CN" altLang="en-US" dirty="0"/>
              <a:t>这样就不会除完是</a:t>
            </a:r>
            <a:r>
              <a:rPr lang="en-US" altLang="zh-CN" dirty="0"/>
              <a:t>int</a:t>
            </a:r>
            <a:r>
              <a:rPr lang="zh-CN" altLang="en-US" dirty="0"/>
              <a:t>了</a:t>
            </a:r>
          </a:p>
          <a:p>
            <a:endParaRPr lang="zh-CN" altLang="en-US" dirty="0"/>
          </a:p>
        </p:txBody>
      </p:sp>
    </p:spTree>
    <p:extLst>
      <p:ext uri="{BB962C8B-B14F-4D97-AF65-F5344CB8AC3E}">
        <p14:creationId xmlns:p14="http://schemas.microsoft.com/office/powerpoint/2010/main" val="522524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down)">
                                      <p:cBhvr>
                                        <p:cTn id="14" dur="580">
                                          <p:stCondLst>
                                            <p:cond delay="0"/>
                                          </p:stCondLst>
                                        </p:cTn>
                                        <p:tgtEl>
                                          <p:spTgt spid="3">
                                            <p:txEl>
                                              <p:pRg st="0" end="0"/>
                                            </p:txEl>
                                          </p:spTgt>
                                        </p:tgtEl>
                                      </p:cBhvr>
                                    </p:animEffect>
                                    <p:anim calcmode="lin" valueType="num">
                                      <p:cBhvr>
                                        <p:cTn id="15"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20" dur="26">
                                          <p:stCondLst>
                                            <p:cond delay="650"/>
                                          </p:stCondLst>
                                        </p:cTn>
                                        <p:tgtEl>
                                          <p:spTgt spid="3">
                                            <p:txEl>
                                              <p:pRg st="0" end="0"/>
                                            </p:txEl>
                                          </p:spTgt>
                                        </p:tgtEl>
                                      </p:cBhvr>
                                      <p:to x="100000" y="60000"/>
                                    </p:animScale>
                                    <p:animScale>
                                      <p:cBhvr>
                                        <p:cTn id="21" dur="166" decel="50000">
                                          <p:stCondLst>
                                            <p:cond delay="676"/>
                                          </p:stCondLst>
                                        </p:cTn>
                                        <p:tgtEl>
                                          <p:spTgt spid="3">
                                            <p:txEl>
                                              <p:pRg st="0" end="0"/>
                                            </p:txEl>
                                          </p:spTgt>
                                        </p:tgtEl>
                                      </p:cBhvr>
                                      <p:to x="100000" y="100000"/>
                                    </p:animScale>
                                    <p:animScale>
                                      <p:cBhvr>
                                        <p:cTn id="22" dur="26">
                                          <p:stCondLst>
                                            <p:cond delay="1312"/>
                                          </p:stCondLst>
                                        </p:cTn>
                                        <p:tgtEl>
                                          <p:spTgt spid="3">
                                            <p:txEl>
                                              <p:pRg st="0" end="0"/>
                                            </p:txEl>
                                          </p:spTgt>
                                        </p:tgtEl>
                                      </p:cBhvr>
                                      <p:to x="100000" y="80000"/>
                                    </p:animScale>
                                    <p:animScale>
                                      <p:cBhvr>
                                        <p:cTn id="23" dur="166" decel="50000">
                                          <p:stCondLst>
                                            <p:cond delay="1338"/>
                                          </p:stCondLst>
                                        </p:cTn>
                                        <p:tgtEl>
                                          <p:spTgt spid="3">
                                            <p:txEl>
                                              <p:pRg st="0" end="0"/>
                                            </p:txEl>
                                          </p:spTgt>
                                        </p:tgtEl>
                                      </p:cBhvr>
                                      <p:to x="100000" y="100000"/>
                                    </p:animScale>
                                    <p:animScale>
                                      <p:cBhvr>
                                        <p:cTn id="24" dur="26">
                                          <p:stCondLst>
                                            <p:cond delay="1642"/>
                                          </p:stCondLst>
                                        </p:cTn>
                                        <p:tgtEl>
                                          <p:spTgt spid="3">
                                            <p:txEl>
                                              <p:pRg st="0" end="0"/>
                                            </p:txEl>
                                          </p:spTgt>
                                        </p:tgtEl>
                                      </p:cBhvr>
                                      <p:to x="100000" y="90000"/>
                                    </p:animScale>
                                    <p:animScale>
                                      <p:cBhvr>
                                        <p:cTn id="25" dur="166" decel="50000">
                                          <p:stCondLst>
                                            <p:cond delay="1668"/>
                                          </p:stCondLst>
                                        </p:cTn>
                                        <p:tgtEl>
                                          <p:spTgt spid="3">
                                            <p:txEl>
                                              <p:pRg st="0" end="0"/>
                                            </p:txEl>
                                          </p:spTgt>
                                        </p:tgtEl>
                                      </p:cBhvr>
                                      <p:to x="100000" y="100000"/>
                                    </p:animScale>
                                    <p:animScale>
                                      <p:cBhvr>
                                        <p:cTn id="26" dur="26">
                                          <p:stCondLst>
                                            <p:cond delay="1808"/>
                                          </p:stCondLst>
                                        </p:cTn>
                                        <p:tgtEl>
                                          <p:spTgt spid="3">
                                            <p:txEl>
                                              <p:pRg st="0" end="0"/>
                                            </p:txEl>
                                          </p:spTgt>
                                        </p:tgtEl>
                                      </p:cBhvr>
                                      <p:to x="100000" y="95000"/>
                                    </p:animScale>
                                    <p:animScale>
                                      <p:cBhvr>
                                        <p:cTn id="27" dur="166" decel="50000">
                                          <p:stCondLst>
                                            <p:cond delay="1834"/>
                                          </p:stCondLst>
                                        </p:cTn>
                                        <p:tgtEl>
                                          <p:spTgt spid="3">
                                            <p:txEl>
                                              <p:pRg st="0" end="0"/>
                                            </p:txEl>
                                          </p:spTgt>
                                        </p:tgtEl>
                                      </p:cBhvr>
                                      <p:to x="100000" y="100000"/>
                                    </p:animScale>
                                  </p:childTnLst>
                                </p:cTn>
                              </p:par>
                            </p:childTnLst>
                          </p:cTn>
                        </p:par>
                      </p:childTnLst>
                    </p:cTn>
                  </p:par>
                  <p:par>
                    <p:cTn id="28" fill="hold">
                      <p:stCondLst>
                        <p:cond delay="indefinite"/>
                      </p:stCondLst>
                      <p:childTnLst>
                        <p:par>
                          <p:cTn id="29" fill="hold">
                            <p:stCondLst>
                              <p:cond delay="0"/>
                            </p:stCondLst>
                            <p:childTnLst>
                              <p:par>
                                <p:cTn id="30" presetID="26" presetClass="entr" presetSubtype="0" fill="hold" grpId="0" nodeType="clickEffect">
                                  <p:stCondLst>
                                    <p:cond delay="0"/>
                                  </p:stCondLst>
                                  <p:childTnLst>
                                    <p:set>
                                      <p:cBhvr>
                                        <p:cTn id="31" dur="1" fill="hold">
                                          <p:stCondLst>
                                            <p:cond delay="0"/>
                                          </p:stCondLst>
                                        </p:cTn>
                                        <p:tgtEl>
                                          <p:spTgt spid="3">
                                            <p:txEl>
                                              <p:pRg st="1" end="1"/>
                                            </p:txEl>
                                          </p:spTgt>
                                        </p:tgtEl>
                                        <p:attrNameLst>
                                          <p:attrName>style.visibility</p:attrName>
                                        </p:attrNameLst>
                                      </p:cBhvr>
                                      <p:to>
                                        <p:strVal val="visible"/>
                                      </p:to>
                                    </p:set>
                                    <p:animEffect transition="in" filter="wipe(down)">
                                      <p:cBhvr>
                                        <p:cTn id="32" dur="580">
                                          <p:stCondLst>
                                            <p:cond delay="0"/>
                                          </p:stCondLst>
                                        </p:cTn>
                                        <p:tgtEl>
                                          <p:spTgt spid="3">
                                            <p:txEl>
                                              <p:pRg st="1" end="1"/>
                                            </p:txEl>
                                          </p:spTgt>
                                        </p:tgtEl>
                                      </p:cBhvr>
                                    </p:animEffect>
                                    <p:anim calcmode="lin" valueType="num">
                                      <p:cBhvr>
                                        <p:cTn id="33"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4"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5"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6"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7"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38" dur="26">
                                          <p:stCondLst>
                                            <p:cond delay="650"/>
                                          </p:stCondLst>
                                        </p:cTn>
                                        <p:tgtEl>
                                          <p:spTgt spid="3">
                                            <p:txEl>
                                              <p:pRg st="1" end="1"/>
                                            </p:txEl>
                                          </p:spTgt>
                                        </p:tgtEl>
                                      </p:cBhvr>
                                      <p:to x="100000" y="60000"/>
                                    </p:animScale>
                                    <p:animScale>
                                      <p:cBhvr>
                                        <p:cTn id="39" dur="166" decel="50000">
                                          <p:stCondLst>
                                            <p:cond delay="676"/>
                                          </p:stCondLst>
                                        </p:cTn>
                                        <p:tgtEl>
                                          <p:spTgt spid="3">
                                            <p:txEl>
                                              <p:pRg st="1" end="1"/>
                                            </p:txEl>
                                          </p:spTgt>
                                        </p:tgtEl>
                                      </p:cBhvr>
                                      <p:to x="100000" y="100000"/>
                                    </p:animScale>
                                    <p:animScale>
                                      <p:cBhvr>
                                        <p:cTn id="40" dur="26">
                                          <p:stCondLst>
                                            <p:cond delay="1312"/>
                                          </p:stCondLst>
                                        </p:cTn>
                                        <p:tgtEl>
                                          <p:spTgt spid="3">
                                            <p:txEl>
                                              <p:pRg st="1" end="1"/>
                                            </p:txEl>
                                          </p:spTgt>
                                        </p:tgtEl>
                                      </p:cBhvr>
                                      <p:to x="100000" y="80000"/>
                                    </p:animScale>
                                    <p:animScale>
                                      <p:cBhvr>
                                        <p:cTn id="41" dur="166" decel="50000">
                                          <p:stCondLst>
                                            <p:cond delay="1338"/>
                                          </p:stCondLst>
                                        </p:cTn>
                                        <p:tgtEl>
                                          <p:spTgt spid="3">
                                            <p:txEl>
                                              <p:pRg st="1" end="1"/>
                                            </p:txEl>
                                          </p:spTgt>
                                        </p:tgtEl>
                                      </p:cBhvr>
                                      <p:to x="100000" y="100000"/>
                                    </p:animScale>
                                    <p:animScale>
                                      <p:cBhvr>
                                        <p:cTn id="42" dur="26">
                                          <p:stCondLst>
                                            <p:cond delay="1642"/>
                                          </p:stCondLst>
                                        </p:cTn>
                                        <p:tgtEl>
                                          <p:spTgt spid="3">
                                            <p:txEl>
                                              <p:pRg st="1" end="1"/>
                                            </p:txEl>
                                          </p:spTgt>
                                        </p:tgtEl>
                                      </p:cBhvr>
                                      <p:to x="100000" y="90000"/>
                                    </p:animScale>
                                    <p:animScale>
                                      <p:cBhvr>
                                        <p:cTn id="43" dur="166" decel="50000">
                                          <p:stCondLst>
                                            <p:cond delay="1668"/>
                                          </p:stCondLst>
                                        </p:cTn>
                                        <p:tgtEl>
                                          <p:spTgt spid="3">
                                            <p:txEl>
                                              <p:pRg st="1" end="1"/>
                                            </p:txEl>
                                          </p:spTgt>
                                        </p:tgtEl>
                                      </p:cBhvr>
                                      <p:to x="100000" y="100000"/>
                                    </p:animScale>
                                    <p:animScale>
                                      <p:cBhvr>
                                        <p:cTn id="44" dur="26">
                                          <p:stCondLst>
                                            <p:cond delay="1808"/>
                                          </p:stCondLst>
                                        </p:cTn>
                                        <p:tgtEl>
                                          <p:spTgt spid="3">
                                            <p:txEl>
                                              <p:pRg st="1" end="1"/>
                                            </p:txEl>
                                          </p:spTgt>
                                        </p:tgtEl>
                                      </p:cBhvr>
                                      <p:to x="100000" y="95000"/>
                                    </p:animScale>
                                    <p:animScale>
                                      <p:cBhvr>
                                        <p:cTn id="45" dur="166" decel="50000">
                                          <p:stCondLst>
                                            <p:cond delay="1834"/>
                                          </p:stCondLst>
                                        </p:cTn>
                                        <p:tgtEl>
                                          <p:spTgt spid="3">
                                            <p:txEl>
                                              <p:pRg st="1" end="1"/>
                                            </p:txEl>
                                          </p:spTgt>
                                        </p:tgtEl>
                                      </p:cBhvr>
                                      <p:to x="100000" y="100000"/>
                                    </p:animScale>
                                  </p:childTnLst>
                                </p:cTn>
                              </p:par>
                            </p:childTnLst>
                          </p:cTn>
                        </p:par>
                      </p:childTnLst>
                    </p:cTn>
                  </p:par>
                  <p:par>
                    <p:cTn id="46" fill="hold">
                      <p:stCondLst>
                        <p:cond delay="indefinite"/>
                      </p:stCondLst>
                      <p:childTnLst>
                        <p:par>
                          <p:cTn id="47" fill="hold">
                            <p:stCondLst>
                              <p:cond delay="0"/>
                            </p:stCondLst>
                            <p:childTnLst>
                              <p:par>
                                <p:cTn id="48" presetID="26" presetClass="entr" presetSubtype="0" fill="hold" grpId="0" nodeType="clickEffect">
                                  <p:stCondLst>
                                    <p:cond delay="0"/>
                                  </p:stCondLst>
                                  <p:childTnLst>
                                    <p:set>
                                      <p:cBhvr>
                                        <p:cTn id="49" dur="1" fill="hold">
                                          <p:stCondLst>
                                            <p:cond delay="0"/>
                                          </p:stCondLst>
                                        </p:cTn>
                                        <p:tgtEl>
                                          <p:spTgt spid="3">
                                            <p:txEl>
                                              <p:pRg st="2" end="2"/>
                                            </p:txEl>
                                          </p:spTgt>
                                        </p:tgtEl>
                                        <p:attrNameLst>
                                          <p:attrName>style.visibility</p:attrName>
                                        </p:attrNameLst>
                                      </p:cBhvr>
                                      <p:to>
                                        <p:strVal val="visible"/>
                                      </p:to>
                                    </p:set>
                                    <p:animEffect transition="in" filter="wipe(down)">
                                      <p:cBhvr>
                                        <p:cTn id="50" dur="580">
                                          <p:stCondLst>
                                            <p:cond delay="0"/>
                                          </p:stCondLst>
                                        </p:cTn>
                                        <p:tgtEl>
                                          <p:spTgt spid="3">
                                            <p:txEl>
                                              <p:pRg st="2" end="2"/>
                                            </p:txEl>
                                          </p:spTgt>
                                        </p:tgtEl>
                                      </p:cBhvr>
                                    </p:animEffect>
                                    <p:anim calcmode="lin" valueType="num">
                                      <p:cBhvr>
                                        <p:cTn id="51"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52"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53"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54"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55"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56" dur="26">
                                          <p:stCondLst>
                                            <p:cond delay="650"/>
                                          </p:stCondLst>
                                        </p:cTn>
                                        <p:tgtEl>
                                          <p:spTgt spid="3">
                                            <p:txEl>
                                              <p:pRg st="2" end="2"/>
                                            </p:txEl>
                                          </p:spTgt>
                                        </p:tgtEl>
                                      </p:cBhvr>
                                      <p:to x="100000" y="60000"/>
                                    </p:animScale>
                                    <p:animScale>
                                      <p:cBhvr>
                                        <p:cTn id="57" dur="166" decel="50000">
                                          <p:stCondLst>
                                            <p:cond delay="676"/>
                                          </p:stCondLst>
                                        </p:cTn>
                                        <p:tgtEl>
                                          <p:spTgt spid="3">
                                            <p:txEl>
                                              <p:pRg st="2" end="2"/>
                                            </p:txEl>
                                          </p:spTgt>
                                        </p:tgtEl>
                                      </p:cBhvr>
                                      <p:to x="100000" y="100000"/>
                                    </p:animScale>
                                    <p:animScale>
                                      <p:cBhvr>
                                        <p:cTn id="58" dur="26">
                                          <p:stCondLst>
                                            <p:cond delay="1312"/>
                                          </p:stCondLst>
                                        </p:cTn>
                                        <p:tgtEl>
                                          <p:spTgt spid="3">
                                            <p:txEl>
                                              <p:pRg st="2" end="2"/>
                                            </p:txEl>
                                          </p:spTgt>
                                        </p:tgtEl>
                                      </p:cBhvr>
                                      <p:to x="100000" y="80000"/>
                                    </p:animScale>
                                    <p:animScale>
                                      <p:cBhvr>
                                        <p:cTn id="59" dur="166" decel="50000">
                                          <p:stCondLst>
                                            <p:cond delay="1338"/>
                                          </p:stCondLst>
                                        </p:cTn>
                                        <p:tgtEl>
                                          <p:spTgt spid="3">
                                            <p:txEl>
                                              <p:pRg st="2" end="2"/>
                                            </p:txEl>
                                          </p:spTgt>
                                        </p:tgtEl>
                                      </p:cBhvr>
                                      <p:to x="100000" y="100000"/>
                                    </p:animScale>
                                    <p:animScale>
                                      <p:cBhvr>
                                        <p:cTn id="60" dur="26">
                                          <p:stCondLst>
                                            <p:cond delay="1642"/>
                                          </p:stCondLst>
                                        </p:cTn>
                                        <p:tgtEl>
                                          <p:spTgt spid="3">
                                            <p:txEl>
                                              <p:pRg st="2" end="2"/>
                                            </p:txEl>
                                          </p:spTgt>
                                        </p:tgtEl>
                                      </p:cBhvr>
                                      <p:to x="100000" y="90000"/>
                                    </p:animScale>
                                    <p:animScale>
                                      <p:cBhvr>
                                        <p:cTn id="61" dur="166" decel="50000">
                                          <p:stCondLst>
                                            <p:cond delay="1668"/>
                                          </p:stCondLst>
                                        </p:cTn>
                                        <p:tgtEl>
                                          <p:spTgt spid="3">
                                            <p:txEl>
                                              <p:pRg st="2" end="2"/>
                                            </p:txEl>
                                          </p:spTgt>
                                        </p:tgtEl>
                                      </p:cBhvr>
                                      <p:to x="100000" y="100000"/>
                                    </p:animScale>
                                    <p:animScale>
                                      <p:cBhvr>
                                        <p:cTn id="62" dur="26">
                                          <p:stCondLst>
                                            <p:cond delay="1808"/>
                                          </p:stCondLst>
                                        </p:cTn>
                                        <p:tgtEl>
                                          <p:spTgt spid="3">
                                            <p:txEl>
                                              <p:pRg st="2" end="2"/>
                                            </p:txEl>
                                          </p:spTgt>
                                        </p:tgtEl>
                                      </p:cBhvr>
                                      <p:to x="100000" y="95000"/>
                                    </p:animScale>
                                    <p:animScale>
                                      <p:cBhvr>
                                        <p:cTn id="63" dur="166" decel="50000">
                                          <p:stCondLst>
                                            <p:cond delay="1834"/>
                                          </p:stCondLst>
                                        </p:cTn>
                                        <p:tgtEl>
                                          <p:spTgt spid="3">
                                            <p:txEl>
                                              <p:pRg st="2" end="2"/>
                                            </p:txEl>
                                          </p:spTgt>
                                        </p:tgtEl>
                                      </p:cBhvr>
                                      <p:to x="100000" y="100000"/>
                                    </p:animScale>
                                  </p:childTnLst>
                                </p:cTn>
                              </p:par>
                            </p:childTnLst>
                          </p:cTn>
                        </p:par>
                      </p:childTnLst>
                    </p:cTn>
                  </p:par>
                  <p:par>
                    <p:cTn id="64" fill="hold">
                      <p:stCondLst>
                        <p:cond delay="indefinite"/>
                      </p:stCondLst>
                      <p:childTnLst>
                        <p:par>
                          <p:cTn id="65" fill="hold">
                            <p:stCondLst>
                              <p:cond delay="0"/>
                            </p:stCondLst>
                            <p:childTnLst>
                              <p:par>
                                <p:cTn id="66" presetID="26" presetClass="entr" presetSubtype="0" fill="hold" grpId="0" nodeType="clickEffect">
                                  <p:stCondLst>
                                    <p:cond delay="0"/>
                                  </p:stCondLst>
                                  <p:childTnLst>
                                    <p:set>
                                      <p:cBhvr>
                                        <p:cTn id="67" dur="1" fill="hold">
                                          <p:stCondLst>
                                            <p:cond delay="0"/>
                                          </p:stCondLst>
                                        </p:cTn>
                                        <p:tgtEl>
                                          <p:spTgt spid="3">
                                            <p:txEl>
                                              <p:pRg st="3" end="3"/>
                                            </p:txEl>
                                          </p:spTgt>
                                        </p:tgtEl>
                                        <p:attrNameLst>
                                          <p:attrName>style.visibility</p:attrName>
                                        </p:attrNameLst>
                                      </p:cBhvr>
                                      <p:to>
                                        <p:strVal val="visible"/>
                                      </p:to>
                                    </p:set>
                                    <p:animEffect transition="in" filter="wipe(down)">
                                      <p:cBhvr>
                                        <p:cTn id="68" dur="580">
                                          <p:stCondLst>
                                            <p:cond delay="0"/>
                                          </p:stCondLst>
                                        </p:cTn>
                                        <p:tgtEl>
                                          <p:spTgt spid="3">
                                            <p:txEl>
                                              <p:pRg st="3" end="3"/>
                                            </p:txEl>
                                          </p:spTgt>
                                        </p:tgtEl>
                                      </p:cBhvr>
                                    </p:animEffect>
                                    <p:anim calcmode="lin" valueType="num">
                                      <p:cBhvr>
                                        <p:cTn id="69"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70"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71"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72"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73"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74" dur="26">
                                          <p:stCondLst>
                                            <p:cond delay="650"/>
                                          </p:stCondLst>
                                        </p:cTn>
                                        <p:tgtEl>
                                          <p:spTgt spid="3">
                                            <p:txEl>
                                              <p:pRg st="3" end="3"/>
                                            </p:txEl>
                                          </p:spTgt>
                                        </p:tgtEl>
                                      </p:cBhvr>
                                      <p:to x="100000" y="60000"/>
                                    </p:animScale>
                                    <p:animScale>
                                      <p:cBhvr>
                                        <p:cTn id="75" dur="166" decel="50000">
                                          <p:stCondLst>
                                            <p:cond delay="676"/>
                                          </p:stCondLst>
                                        </p:cTn>
                                        <p:tgtEl>
                                          <p:spTgt spid="3">
                                            <p:txEl>
                                              <p:pRg st="3" end="3"/>
                                            </p:txEl>
                                          </p:spTgt>
                                        </p:tgtEl>
                                      </p:cBhvr>
                                      <p:to x="100000" y="100000"/>
                                    </p:animScale>
                                    <p:animScale>
                                      <p:cBhvr>
                                        <p:cTn id="76" dur="26">
                                          <p:stCondLst>
                                            <p:cond delay="1312"/>
                                          </p:stCondLst>
                                        </p:cTn>
                                        <p:tgtEl>
                                          <p:spTgt spid="3">
                                            <p:txEl>
                                              <p:pRg st="3" end="3"/>
                                            </p:txEl>
                                          </p:spTgt>
                                        </p:tgtEl>
                                      </p:cBhvr>
                                      <p:to x="100000" y="80000"/>
                                    </p:animScale>
                                    <p:animScale>
                                      <p:cBhvr>
                                        <p:cTn id="77" dur="166" decel="50000">
                                          <p:stCondLst>
                                            <p:cond delay="1338"/>
                                          </p:stCondLst>
                                        </p:cTn>
                                        <p:tgtEl>
                                          <p:spTgt spid="3">
                                            <p:txEl>
                                              <p:pRg st="3" end="3"/>
                                            </p:txEl>
                                          </p:spTgt>
                                        </p:tgtEl>
                                      </p:cBhvr>
                                      <p:to x="100000" y="100000"/>
                                    </p:animScale>
                                    <p:animScale>
                                      <p:cBhvr>
                                        <p:cTn id="78" dur="26">
                                          <p:stCondLst>
                                            <p:cond delay="1642"/>
                                          </p:stCondLst>
                                        </p:cTn>
                                        <p:tgtEl>
                                          <p:spTgt spid="3">
                                            <p:txEl>
                                              <p:pRg st="3" end="3"/>
                                            </p:txEl>
                                          </p:spTgt>
                                        </p:tgtEl>
                                      </p:cBhvr>
                                      <p:to x="100000" y="90000"/>
                                    </p:animScale>
                                    <p:animScale>
                                      <p:cBhvr>
                                        <p:cTn id="79" dur="166" decel="50000">
                                          <p:stCondLst>
                                            <p:cond delay="1668"/>
                                          </p:stCondLst>
                                        </p:cTn>
                                        <p:tgtEl>
                                          <p:spTgt spid="3">
                                            <p:txEl>
                                              <p:pRg st="3" end="3"/>
                                            </p:txEl>
                                          </p:spTgt>
                                        </p:tgtEl>
                                      </p:cBhvr>
                                      <p:to x="100000" y="100000"/>
                                    </p:animScale>
                                    <p:animScale>
                                      <p:cBhvr>
                                        <p:cTn id="80" dur="26">
                                          <p:stCondLst>
                                            <p:cond delay="1808"/>
                                          </p:stCondLst>
                                        </p:cTn>
                                        <p:tgtEl>
                                          <p:spTgt spid="3">
                                            <p:txEl>
                                              <p:pRg st="3" end="3"/>
                                            </p:txEl>
                                          </p:spTgt>
                                        </p:tgtEl>
                                      </p:cBhvr>
                                      <p:to x="100000" y="95000"/>
                                    </p:animScale>
                                    <p:animScale>
                                      <p:cBhvr>
                                        <p:cTn id="81" dur="166" decel="50000">
                                          <p:stCondLst>
                                            <p:cond delay="1834"/>
                                          </p:stCondLst>
                                        </p:cTn>
                                        <p:tgtEl>
                                          <p:spTgt spid="3">
                                            <p:txEl>
                                              <p:pRg st="3" end="3"/>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4179" y="208916"/>
            <a:ext cx="6475313" cy="6475313"/>
          </a:xfrm>
          <a:prstGeom prst="rect">
            <a:avLst/>
          </a:prstGeom>
        </p:spPr>
      </p:pic>
      <p:pic>
        <p:nvPicPr>
          <p:cNvPr id="20" name="图片 19"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rotWithShape="1">
          <a:blip r:embed="rId4" cstate="print">
            <a:extLst>
              <a:ext uri="{28A0092B-C50C-407E-A947-70E740481C1C}">
                <a14:useLocalDpi xmlns:a14="http://schemas.microsoft.com/office/drawing/2010/main" val="0"/>
              </a:ext>
            </a:extLst>
          </a:blip>
          <a:srcRect l="29304" t="1747" r="28355" b="3844"/>
          <a:stretch>
            <a:fillRect/>
          </a:stretch>
        </p:blipFill>
        <p:spPr>
          <a:xfrm rot="17100000">
            <a:off x="2114655" y="-859187"/>
            <a:ext cx="7614361" cy="8487773"/>
          </a:xfrm>
          <a:prstGeom prst="rect">
            <a:avLst/>
          </a:prstGeom>
        </p:spPr>
      </p:pic>
      <p:pic>
        <p:nvPicPr>
          <p:cNvPr id="14" name="图片 13"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PicPr>
            <a:picLocks noChangeAspect="1"/>
          </p:cNvPicPr>
          <p:nvPr/>
        </p:nvPicPr>
        <p:blipFill rotWithShape="1">
          <a:blip r:embed="rId5" cstate="print">
            <a:extLst>
              <a:ext uri="{28A0092B-C50C-407E-A947-70E740481C1C}">
                <a14:useLocalDpi xmlns:a14="http://schemas.microsoft.com/office/drawing/2010/main" val="0"/>
              </a:ext>
            </a:extLst>
          </a:blip>
          <a:srcRect l="34994" t="19317" r="34744" b="20898"/>
          <a:stretch>
            <a:fillRect/>
          </a:stretch>
        </p:blipFill>
        <p:spPr>
          <a:xfrm>
            <a:off x="3164503" y="732578"/>
            <a:ext cx="5552894" cy="5484345"/>
          </a:xfrm>
          <a:prstGeom prst="rect">
            <a:avLst/>
          </a:prstGeom>
        </p:spPr>
      </p:pic>
      <p:sp>
        <p:nvSpPr>
          <p:cNvPr id="16" name="椭圆 15"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3320537" y="864389"/>
            <a:ext cx="5164367" cy="5164367"/>
          </a:xfrm>
          <a:prstGeom prst="ellipse">
            <a:avLst/>
          </a:prstGeom>
          <a:noFill/>
          <a:ln>
            <a:solidFill>
              <a:srgbClr val="64CAD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zh-CN" altLang="en-US" sz="1799">
              <a:solidFill>
                <a:srgbClr val="A0DAE4"/>
              </a:solidFill>
              <a:latin typeface="Calibri"/>
              <a:ea typeface="宋体" panose="02010600030101010101" pitchFamily="2" charset="-122"/>
            </a:endParaRPr>
          </a:p>
        </p:txBody>
      </p:sp>
      <p:sp>
        <p:nvSpPr>
          <p:cNvPr id="17" name="矩形 16"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4009206" y="4172069"/>
            <a:ext cx="3863488" cy="1446550"/>
          </a:xfrm>
          <a:prstGeom prst="rect">
            <a:avLst/>
          </a:prstGeom>
          <a:ln>
            <a:noFill/>
          </a:ln>
        </p:spPr>
        <p:txBody>
          <a:bodyPr wrap="square">
            <a:spAutoFit/>
          </a:bodyPr>
          <a:lstStyle/>
          <a:p>
            <a:pPr algn="ctr" defTabSz="914126"/>
            <a:r>
              <a:rPr lang="en-US" altLang="zh-CN" sz="4400" b="1" dirty="0">
                <a:solidFill>
                  <a:srgbClr val="A0DAE4"/>
                </a:solidFill>
                <a:latin typeface="Calibri"/>
                <a:ea typeface="Open Sans" panose="020B0606030504020204" pitchFamily="34" charset="0"/>
                <a:cs typeface="Open Sans" panose="020B0606030504020204" pitchFamily="34" charset="0"/>
              </a:rPr>
              <a:t>Thanks for your corporation</a:t>
            </a:r>
            <a:endParaRPr lang="pt-BR" altLang="zh-CN" sz="4400" b="1" dirty="0">
              <a:solidFill>
                <a:srgbClr val="A0DAE4"/>
              </a:solidFill>
              <a:latin typeface="Calibri"/>
              <a:ea typeface="Open Sans" panose="020B0606030504020204" pitchFamily="34" charset="0"/>
              <a:cs typeface="Open Sans" panose="020B0606030504020204" pitchFamily="34" charset="0"/>
            </a:endParaRPr>
          </a:p>
        </p:txBody>
      </p:sp>
      <p:sp>
        <p:nvSpPr>
          <p:cNvPr id="18" name="矩形 17"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3426822" y="2988891"/>
            <a:ext cx="5630596" cy="1323439"/>
          </a:xfrm>
          <a:prstGeom prst="rect">
            <a:avLst/>
          </a:prstGeom>
          <a:ln>
            <a:noFill/>
          </a:ln>
        </p:spPr>
        <p:txBody>
          <a:bodyPr wrap="square">
            <a:spAutoFit/>
          </a:bodyPr>
          <a:lstStyle/>
          <a:p>
            <a:pPr algn="ctr" defTabSz="914126"/>
            <a:r>
              <a:rPr lang="zh-CN" altLang="en-US" sz="8000" b="1" dirty="0">
                <a:solidFill>
                  <a:srgbClr val="A0DAE4"/>
                </a:solidFill>
                <a:latin typeface="Calibri"/>
                <a:ea typeface="Open Sans" panose="020B0606030504020204" pitchFamily="34" charset="0"/>
                <a:cs typeface="Open Sans" panose="020B0606030504020204" pitchFamily="34" charset="0"/>
              </a:rPr>
              <a:t>谢谢观看！</a:t>
            </a:r>
            <a:endParaRPr lang="en-US" altLang="zh-CN" sz="8000" b="1" dirty="0">
              <a:solidFill>
                <a:srgbClr val="A0DAE4"/>
              </a:solidFill>
              <a:latin typeface="Calibri"/>
              <a:ea typeface="Open Sans" panose="020B0606030504020204" pitchFamily="34" charset="0"/>
              <a:cs typeface="Open Sans" panose="020B0606030504020204" pitchFamily="34" charset="0"/>
            </a:endParaRPr>
          </a:p>
        </p:txBody>
      </p:sp>
      <p:sp>
        <p:nvSpPr>
          <p:cNvPr id="19" name="矩形 18" descr="e7d195523061f1c0205959036996ad55c215b892a7aac5c0B9ADEF7896FB48F2EF97163A2DE1401E1875DEDC438B7864AD24CA23553DBBBD975DAF4CAD4A2592689FFB6CEE59FFA55B2702D0E5EE29CD908F8B157BF8F8399D08F01223CB0B1EBC5650C3AFE340F4E4722CA93B5E940EF49FBB9E99B7DC58FDDEFD6852FB47095B54E1558E4D4F7E"/>
          <p:cNvSpPr/>
          <p:nvPr/>
        </p:nvSpPr>
        <p:spPr>
          <a:xfrm>
            <a:off x="4679127" y="1883894"/>
            <a:ext cx="3125986" cy="1107707"/>
          </a:xfrm>
          <a:prstGeom prst="rect">
            <a:avLst/>
          </a:prstGeom>
          <a:ln>
            <a:noFill/>
          </a:ln>
        </p:spPr>
        <p:txBody>
          <a:bodyPr wrap="square">
            <a:spAutoFit/>
          </a:bodyPr>
          <a:lstStyle/>
          <a:p>
            <a:pPr algn="ctr" defTabSz="914126"/>
            <a:r>
              <a:rPr lang="zh-CN" altLang="en-US" sz="6598" b="1" dirty="0">
                <a:solidFill>
                  <a:srgbClr val="A0DAE4"/>
                </a:solidFill>
                <a:effectLst>
                  <a:outerShdw blurRad="38100" dist="38100" dir="2700000" algn="tl">
                    <a:srgbClr val="000000">
                      <a:alpha val="43137"/>
                    </a:srgbClr>
                  </a:outerShdw>
                </a:effectLst>
                <a:latin typeface="方正兰亭中黑_GBK" panose="02000000000000000000" pitchFamily="2" charset="-122"/>
                <a:ea typeface="方正兰亭中黑_GBK" panose="02000000000000000000" pitchFamily="2" charset="-122"/>
                <a:cs typeface="Open Sans" panose="020B0606030504020204" pitchFamily="34" charset="0"/>
              </a:rPr>
              <a:t>结束啦！</a:t>
            </a:r>
          </a:p>
        </p:txBody>
      </p:sp>
      <p:sp>
        <p:nvSpPr>
          <p:cNvPr id="3" name="e7d195523061f1c0" descr="e7d195523061f1c0205959036996ad55c215b892a7aac5c0B9ADEF7896FB48F2EF97163A2DE1401E1875DEDC438B7864AD24CA23553DBBBD975DAF4CAD4A2592689FFB6CEE59FFA55B2702D0E5EE29CD908F8B157BF8F8399D08F01223CB0B1EBC5650C3AFE340F4E4722CA93B5E940EF49FBB9E99B7DC58FDDEFD6852FB47095B54E1558E4D4F7E" hidden="1"/>
          <p:cNvSpPr txBox="1"/>
          <p:nvPr/>
        </p:nvSpPr>
        <p:spPr>
          <a:xfrm>
            <a:off x="-355507" y="1803824"/>
            <a:ext cx="293927" cy="1015735"/>
          </a:xfrm>
          <a:prstGeom prst="rect">
            <a:avLst/>
          </a:prstGeom>
          <a:noFill/>
        </p:spPr>
        <p:txBody>
          <a:bodyPr vert="wordArtVert" rtlCol="0">
            <a:spAutoFit/>
          </a:bodyPr>
          <a:lstStyle/>
          <a:p>
            <a:pPr defTabSz="914126"/>
            <a:r>
              <a:rPr lang="en-US" altLang="zh-CN" sz="100">
                <a:solidFill>
                  <a:prstClr val="black"/>
                </a:solidFill>
                <a:latin typeface="Calibri"/>
                <a:ea typeface="宋体" panose="02010600030101010101" pitchFamily="2" charset="-122"/>
              </a:rPr>
              <a:t>e7d195523061f1c0205959036996ad55c215b892a7aac5c0B9ADEF7896FB48F2EF97163A2DE1401E1875DEDC438B7864AD24CA23553DBBBD975DAF4CAD4A2592689FFB6CEE59FFA55B2702D0E5EE29CD908F8B157BF8F8399D08F01223CB0B1EBC5650C3AFE340F4E4722CA93B5E940EF49FBB9E99B7DC58FDDEFD6852FB47095B54E1558E4D4F7E</a:t>
            </a:r>
            <a:endParaRPr lang="zh-CN" altLang="en-US" sz="100">
              <a:solidFill>
                <a:prstClr val="black"/>
              </a:solidFill>
              <a:latin typeface="Calibri"/>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par>
                                <p:cTn id="10" presetID="26" presetClass="emph" presetSubtype="0" fill="hold" nodeType="withEffect">
                                  <p:stCondLst>
                                    <p:cond delay="500"/>
                                  </p:stCondLst>
                                  <p:childTnLst>
                                    <p:animEffect transition="out" filter="fade">
                                      <p:cBhvr>
                                        <p:cTn id="11" dur="500" tmFilter="0, 0; .2, .5; .8, .5; 1, 0"/>
                                        <p:tgtEl>
                                          <p:spTgt spid="20"/>
                                        </p:tgtEl>
                                      </p:cBhvr>
                                    </p:animEffect>
                                    <p:animScale>
                                      <p:cBhvr>
                                        <p:cTn id="12" dur="250" autoRev="1" fill="hold"/>
                                        <p:tgtEl>
                                          <p:spTgt spid="20"/>
                                        </p:tgtEl>
                                      </p:cBhvr>
                                      <p:by x="105000" y="105000"/>
                                    </p:animScale>
                                  </p:childTnLst>
                                </p:cTn>
                              </p:par>
                              <p:par>
                                <p:cTn id="13" presetID="53" presetClass="entr" presetSubtype="16" fill="hold" grpId="0" nodeType="withEffect">
                                  <p:stCondLst>
                                    <p:cond delay="10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53" presetClass="entr" presetSubtype="16" fill="hold" nodeType="withEffect">
                                  <p:stCondLst>
                                    <p:cond delay="1500"/>
                                  </p:stCondLst>
                                  <p:childTnLst>
                                    <p:set>
                                      <p:cBhvr>
                                        <p:cTn id="19" dur="1" fill="hold">
                                          <p:stCondLst>
                                            <p:cond delay="0"/>
                                          </p:stCondLst>
                                        </p:cTn>
                                        <p:tgtEl>
                                          <p:spTgt spid="14"/>
                                        </p:tgtEl>
                                        <p:attrNameLst>
                                          <p:attrName>style.visibility</p:attrName>
                                        </p:attrNameLst>
                                      </p:cBhvr>
                                      <p:to>
                                        <p:strVal val="visible"/>
                                      </p:to>
                                    </p:set>
                                    <p:anim calcmode="lin" valueType="num">
                                      <p:cBhvr>
                                        <p:cTn id="20" dur="500" fill="hold"/>
                                        <p:tgtEl>
                                          <p:spTgt spid="14"/>
                                        </p:tgtEl>
                                        <p:attrNameLst>
                                          <p:attrName>ppt_w</p:attrName>
                                        </p:attrNameLst>
                                      </p:cBhvr>
                                      <p:tavLst>
                                        <p:tav tm="0">
                                          <p:val>
                                            <p:fltVal val="0"/>
                                          </p:val>
                                        </p:tav>
                                        <p:tav tm="100000">
                                          <p:val>
                                            <p:strVal val="#ppt_w"/>
                                          </p:val>
                                        </p:tav>
                                      </p:tavLst>
                                    </p:anim>
                                    <p:anim calcmode="lin" valueType="num">
                                      <p:cBhvr>
                                        <p:cTn id="21" dur="500" fill="hold"/>
                                        <p:tgtEl>
                                          <p:spTgt spid="14"/>
                                        </p:tgtEl>
                                        <p:attrNameLst>
                                          <p:attrName>ppt_h</p:attrName>
                                        </p:attrNameLst>
                                      </p:cBhvr>
                                      <p:tavLst>
                                        <p:tav tm="0">
                                          <p:val>
                                            <p:fltVal val="0"/>
                                          </p:val>
                                        </p:tav>
                                        <p:tav tm="100000">
                                          <p:val>
                                            <p:strVal val="#ppt_h"/>
                                          </p:val>
                                        </p:tav>
                                      </p:tavLst>
                                    </p:anim>
                                    <p:animEffect transition="in" filter="fade">
                                      <p:cBhvr>
                                        <p:cTn id="22" dur="500"/>
                                        <p:tgtEl>
                                          <p:spTgt spid="14"/>
                                        </p:tgtEl>
                                      </p:cBhvr>
                                    </p:animEffect>
                                  </p:childTnLst>
                                </p:cTn>
                              </p:par>
                              <p:par>
                                <p:cTn id="23" presetID="8" presetClass="emph" presetSubtype="0" repeatCount="indefinite" fill="hold" nodeType="withEffect">
                                  <p:stCondLst>
                                    <p:cond delay="2000"/>
                                  </p:stCondLst>
                                  <p:childTnLst>
                                    <p:animRot by="21600000">
                                      <p:cBhvr>
                                        <p:cTn id="24" dur="6000" fill="hold"/>
                                        <p:tgtEl>
                                          <p:spTgt spid="14"/>
                                        </p:tgtEl>
                                        <p:attrNameLst>
                                          <p:attrName>r</p:attrName>
                                        </p:attrNameLst>
                                      </p:cBhvr>
                                    </p:animRot>
                                  </p:childTnLst>
                                </p:cTn>
                              </p:par>
                              <p:par>
                                <p:cTn id="25" presetID="53" presetClass="entr" presetSubtype="16" fill="hold" grpId="0" nodeType="withEffect">
                                  <p:stCondLst>
                                    <p:cond delay="2500"/>
                                  </p:stCondLst>
                                  <p:childTnLst>
                                    <p:set>
                                      <p:cBhvr>
                                        <p:cTn id="26" dur="1" fill="hold">
                                          <p:stCondLst>
                                            <p:cond delay="0"/>
                                          </p:stCondLst>
                                        </p:cTn>
                                        <p:tgtEl>
                                          <p:spTgt spid="19"/>
                                        </p:tgtEl>
                                        <p:attrNameLst>
                                          <p:attrName>style.visibility</p:attrName>
                                        </p:attrNameLst>
                                      </p:cBhvr>
                                      <p:to>
                                        <p:strVal val="visible"/>
                                      </p:to>
                                    </p:set>
                                    <p:anim calcmode="lin" valueType="num">
                                      <p:cBhvr>
                                        <p:cTn id="27" dur="500" fill="hold"/>
                                        <p:tgtEl>
                                          <p:spTgt spid="19"/>
                                        </p:tgtEl>
                                        <p:attrNameLst>
                                          <p:attrName>ppt_w</p:attrName>
                                        </p:attrNameLst>
                                      </p:cBhvr>
                                      <p:tavLst>
                                        <p:tav tm="0">
                                          <p:val>
                                            <p:fltVal val="0"/>
                                          </p:val>
                                        </p:tav>
                                        <p:tav tm="100000">
                                          <p:val>
                                            <p:strVal val="#ppt_w"/>
                                          </p:val>
                                        </p:tav>
                                      </p:tavLst>
                                    </p:anim>
                                    <p:anim calcmode="lin" valueType="num">
                                      <p:cBhvr>
                                        <p:cTn id="28" dur="500" fill="hold"/>
                                        <p:tgtEl>
                                          <p:spTgt spid="19"/>
                                        </p:tgtEl>
                                        <p:attrNameLst>
                                          <p:attrName>ppt_h</p:attrName>
                                        </p:attrNameLst>
                                      </p:cBhvr>
                                      <p:tavLst>
                                        <p:tav tm="0">
                                          <p:val>
                                            <p:fltVal val="0"/>
                                          </p:val>
                                        </p:tav>
                                        <p:tav tm="100000">
                                          <p:val>
                                            <p:strVal val="#ppt_h"/>
                                          </p:val>
                                        </p:tav>
                                      </p:tavLst>
                                    </p:anim>
                                    <p:animEffect transition="in" filter="fade">
                                      <p:cBhvr>
                                        <p:cTn id="29" dur="500"/>
                                        <p:tgtEl>
                                          <p:spTgt spid="19"/>
                                        </p:tgtEl>
                                      </p:cBhvr>
                                    </p:animEffect>
                                  </p:childTnLst>
                                </p:cTn>
                              </p:par>
                              <p:par>
                                <p:cTn id="30" presetID="42" presetClass="path" presetSubtype="0" accel="50000" decel="50000" fill="hold" grpId="1" nodeType="withEffect">
                                  <p:stCondLst>
                                    <p:cond delay="2500"/>
                                  </p:stCondLst>
                                  <p:childTnLst>
                                    <p:animMotion origin="layout" path="M -2.5293E-6 0.13843 L -2.5293E-6 -4.07407E-6 " pathEditMode="relative" rAng="0" ptsTypes="AA">
                                      <p:cBhvr>
                                        <p:cTn id="31" dur="1000" fill="hold"/>
                                        <p:tgtEl>
                                          <p:spTgt spid="19"/>
                                        </p:tgtEl>
                                        <p:attrNameLst>
                                          <p:attrName>ppt_x</p:attrName>
                                          <p:attrName>ppt_y</p:attrName>
                                        </p:attrNameLst>
                                      </p:cBhvr>
                                      <p:rCtr x="0" y="-6921"/>
                                    </p:animMotion>
                                  </p:childTnLst>
                                </p:cTn>
                              </p:par>
                              <p:par>
                                <p:cTn id="32" presetID="53" presetClass="entr" presetSubtype="16" fill="hold" grpId="0" nodeType="withEffect">
                                  <p:stCondLst>
                                    <p:cond delay="2750"/>
                                  </p:stCondLst>
                                  <p:childTnLst>
                                    <p:set>
                                      <p:cBhvr>
                                        <p:cTn id="33" dur="1" fill="hold">
                                          <p:stCondLst>
                                            <p:cond delay="0"/>
                                          </p:stCondLst>
                                        </p:cTn>
                                        <p:tgtEl>
                                          <p:spTgt spid="18"/>
                                        </p:tgtEl>
                                        <p:attrNameLst>
                                          <p:attrName>style.visibility</p:attrName>
                                        </p:attrNameLst>
                                      </p:cBhvr>
                                      <p:to>
                                        <p:strVal val="visible"/>
                                      </p:to>
                                    </p:set>
                                    <p:anim calcmode="lin" valueType="num">
                                      <p:cBhvr>
                                        <p:cTn id="34" dur="500" fill="hold"/>
                                        <p:tgtEl>
                                          <p:spTgt spid="18"/>
                                        </p:tgtEl>
                                        <p:attrNameLst>
                                          <p:attrName>ppt_w</p:attrName>
                                        </p:attrNameLst>
                                      </p:cBhvr>
                                      <p:tavLst>
                                        <p:tav tm="0">
                                          <p:val>
                                            <p:fltVal val="0"/>
                                          </p:val>
                                        </p:tav>
                                        <p:tav tm="100000">
                                          <p:val>
                                            <p:strVal val="#ppt_w"/>
                                          </p:val>
                                        </p:tav>
                                      </p:tavLst>
                                    </p:anim>
                                    <p:anim calcmode="lin" valueType="num">
                                      <p:cBhvr>
                                        <p:cTn id="35" dur="500" fill="hold"/>
                                        <p:tgtEl>
                                          <p:spTgt spid="18"/>
                                        </p:tgtEl>
                                        <p:attrNameLst>
                                          <p:attrName>ppt_h</p:attrName>
                                        </p:attrNameLst>
                                      </p:cBhvr>
                                      <p:tavLst>
                                        <p:tav tm="0">
                                          <p:val>
                                            <p:fltVal val="0"/>
                                          </p:val>
                                        </p:tav>
                                        <p:tav tm="100000">
                                          <p:val>
                                            <p:strVal val="#ppt_h"/>
                                          </p:val>
                                        </p:tav>
                                      </p:tavLst>
                                    </p:anim>
                                    <p:animEffect transition="in" filter="fade">
                                      <p:cBhvr>
                                        <p:cTn id="36" dur="500"/>
                                        <p:tgtEl>
                                          <p:spTgt spid="18"/>
                                        </p:tgtEl>
                                      </p:cBhvr>
                                    </p:animEffect>
                                  </p:childTnLst>
                                </p:cTn>
                              </p:par>
                              <p:par>
                                <p:cTn id="37" presetID="42" presetClass="path" presetSubtype="0" accel="50000" decel="50000" fill="hold" grpId="1" nodeType="withEffect">
                                  <p:stCondLst>
                                    <p:cond delay="2750"/>
                                  </p:stCondLst>
                                  <p:childTnLst>
                                    <p:animMotion origin="layout" path="M -2.5293E-6 0.13842 L -2.5293E-6 4.07407E-6 " pathEditMode="relative" rAng="0" ptsTypes="AA">
                                      <p:cBhvr>
                                        <p:cTn id="38" dur="1000" fill="hold"/>
                                        <p:tgtEl>
                                          <p:spTgt spid="18"/>
                                        </p:tgtEl>
                                        <p:attrNameLst>
                                          <p:attrName>ppt_x</p:attrName>
                                          <p:attrName>ppt_y</p:attrName>
                                        </p:attrNameLst>
                                      </p:cBhvr>
                                      <p:rCtr x="0" y="-6921"/>
                                    </p:animMotion>
                                  </p:childTnLst>
                                </p:cTn>
                              </p:par>
                              <p:par>
                                <p:cTn id="39" presetID="53" presetClass="entr" presetSubtype="16" fill="hold" grpId="0" nodeType="withEffect">
                                  <p:stCondLst>
                                    <p:cond delay="3000"/>
                                  </p:stCondLst>
                                  <p:childTnLst>
                                    <p:set>
                                      <p:cBhvr>
                                        <p:cTn id="40" dur="1" fill="hold">
                                          <p:stCondLst>
                                            <p:cond delay="0"/>
                                          </p:stCondLst>
                                        </p:cTn>
                                        <p:tgtEl>
                                          <p:spTgt spid="17"/>
                                        </p:tgtEl>
                                        <p:attrNameLst>
                                          <p:attrName>style.visibility</p:attrName>
                                        </p:attrNameLst>
                                      </p:cBhvr>
                                      <p:to>
                                        <p:strVal val="visible"/>
                                      </p:to>
                                    </p:set>
                                    <p:anim calcmode="lin" valueType="num">
                                      <p:cBhvr>
                                        <p:cTn id="41" dur="500" fill="hold"/>
                                        <p:tgtEl>
                                          <p:spTgt spid="17"/>
                                        </p:tgtEl>
                                        <p:attrNameLst>
                                          <p:attrName>ppt_w</p:attrName>
                                        </p:attrNameLst>
                                      </p:cBhvr>
                                      <p:tavLst>
                                        <p:tav tm="0">
                                          <p:val>
                                            <p:fltVal val="0"/>
                                          </p:val>
                                        </p:tav>
                                        <p:tav tm="100000">
                                          <p:val>
                                            <p:strVal val="#ppt_w"/>
                                          </p:val>
                                        </p:tav>
                                      </p:tavLst>
                                    </p:anim>
                                    <p:anim calcmode="lin" valueType="num">
                                      <p:cBhvr>
                                        <p:cTn id="42" dur="500" fill="hold"/>
                                        <p:tgtEl>
                                          <p:spTgt spid="17"/>
                                        </p:tgtEl>
                                        <p:attrNameLst>
                                          <p:attrName>ppt_h</p:attrName>
                                        </p:attrNameLst>
                                      </p:cBhvr>
                                      <p:tavLst>
                                        <p:tav tm="0">
                                          <p:val>
                                            <p:fltVal val="0"/>
                                          </p:val>
                                        </p:tav>
                                        <p:tav tm="100000">
                                          <p:val>
                                            <p:strVal val="#ppt_h"/>
                                          </p:val>
                                        </p:tav>
                                      </p:tavLst>
                                    </p:anim>
                                    <p:animEffect transition="in" filter="fade">
                                      <p:cBhvr>
                                        <p:cTn id="43" dur="500"/>
                                        <p:tgtEl>
                                          <p:spTgt spid="17"/>
                                        </p:tgtEl>
                                      </p:cBhvr>
                                    </p:animEffect>
                                  </p:childTnLst>
                                </p:cTn>
                              </p:par>
                              <p:par>
                                <p:cTn id="44" presetID="42" presetClass="path" presetSubtype="0" accel="50000" decel="50000" fill="hold" grpId="1" nodeType="withEffect">
                                  <p:stCondLst>
                                    <p:cond delay="3000"/>
                                  </p:stCondLst>
                                  <p:childTnLst>
                                    <p:animMotion origin="layout" path="M 3.49831E-6 0.13842 L 3.49831E-6 2.59259E-6 " pathEditMode="relative" rAng="0" ptsTypes="AA">
                                      <p:cBhvr>
                                        <p:cTn id="45" dur="1000" fill="hold"/>
                                        <p:tgtEl>
                                          <p:spTgt spid="17"/>
                                        </p:tgtEl>
                                        <p:attrNameLst>
                                          <p:attrName>ppt_x</p:attrName>
                                          <p:attrName>ppt_y</p:attrName>
                                        </p:attrNameLst>
                                      </p:cBhvr>
                                      <p:rCtr x="0" y="-6921"/>
                                    </p:animMotion>
                                  </p:childTnLst>
                                </p:cTn>
                              </p:par>
                              <p:par>
                                <p:cTn id="46" presetID="53" presetClass="entr" presetSubtype="16" fill="hold" nodeType="withEffect">
                                  <p:stCondLst>
                                    <p:cond delay="750"/>
                                  </p:stCondLst>
                                  <p:childTnLst>
                                    <p:set>
                                      <p:cBhvr>
                                        <p:cTn id="47" dur="1" fill="hold">
                                          <p:stCondLst>
                                            <p:cond delay="0"/>
                                          </p:stCondLst>
                                        </p:cTn>
                                        <p:tgtEl>
                                          <p:spTgt spid="21"/>
                                        </p:tgtEl>
                                        <p:attrNameLst>
                                          <p:attrName>style.visibility</p:attrName>
                                        </p:attrNameLst>
                                      </p:cBhvr>
                                      <p:to>
                                        <p:strVal val="visible"/>
                                      </p:to>
                                    </p:set>
                                    <p:anim calcmode="lin" valueType="num">
                                      <p:cBhvr>
                                        <p:cTn id="48" dur="500" fill="hold"/>
                                        <p:tgtEl>
                                          <p:spTgt spid="21"/>
                                        </p:tgtEl>
                                        <p:attrNameLst>
                                          <p:attrName>ppt_w</p:attrName>
                                        </p:attrNameLst>
                                      </p:cBhvr>
                                      <p:tavLst>
                                        <p:tav tm="0">
                                          <p:val>
                                            <p:fltVal val="0"/>
                                          </p:val>
                                        </p:tav>
                                        <p:tav tm="100000">
                                          <p:val>
                                            <p:strVal val="#ppt_w"/>
                                          </p:val>
                                        </p:tav>
                                      </p:tavLst>
                                    </p:anim>
                                    <p:anim calcmode="lin" valueType="num">
                                      <p:cBhvr>
                                        <p:cTn id="49" dur="500" fill="hold"/>
                                        <p:tgtEl>
                                          <p:spTgt spid="21"/>
                                        </p:tgtEl>
                                        <p:attrNameLst>
                                          <p:attrName>ppt_h</p:attrName>
                                        </p:attrNameLst>
                                      </p:cBhvr>
                                      <p:tavLst>
                                        <p:tav tm="0">
                                          <p:val>
                                            <p:fltVal val="0"/>
                                          </p:val>
                                        </p:tav>
                                        <p:tav tm="100000">
                                          <p:val>
                                            <p:strVal val="#ppt_h"/>
                                          </p:val>
                                        </p:tav>
                                      </p:tavLst>
                                    </p:anim>
                                    <p:animEffect transition="in" filter="fade">
                                      <p:cBhvr>
                                        <p:cTn id="50" dur="500"/>
                                        <p:tgtEl>
                                          <p:spTgt spid="21"/>
                                        </p:tgtEl>
                                      </p:cBhvr>
                                    </p:animEffect>
                                  </p:childTnLst>
                                </p:cTn>
                              </p:par>
                              <p:par>
                                <p:cTn id="51" presetID="8" presetClass="emph" presetSubtype="0" repeatCount="indefinite" fill="hold" nodeType="withEffect">
                                  <p:stCondLst>
                                    <p:cond delay="750"/>
                                  </p:stCondLst>
                                  <p:childTnLst>
                                    <p:animRot by="-21600000">
                                      <p:cBhvr>
                                        <p:cTn id="52" dur="5000" fill="hold"/>
                                        <p:tgtEl>
                                          <p:spTgt spid="2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17" grpId="1"/>
      <p:bldP spid="18" grpId="0"/>
      <p:bldP spid="18" grpId="1"/>
      <p:bldP spid="19" grpId="0"/>
      <p:bldP spid="19"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p:txBody>
          <a:bodyPr rtlCol="0">
            <a:normAutofit/>
          </a:bodyPr>
          <a:lstStyle/>
          <a:p>
            <a:pPr rtl="0"/>
            <a:r>
              <a:rPr lang="zh-CN" altLang="en-US" sz="4800" dirty="0"/>
              <a:t>复习</a:t>
            </a:r>
            <a:r>
              <a:rPr lang="en-US" altLang="zh-CN" sz="4800" dirty="0"/>
              <a:t>----</a:t>
            </a:r>
            <a:r>
              <a:rPr lang="zh-CN" altLang="en-US" sz="4800" dirty="0"/>
              <a:t>前两章     </a:t>
            </a:r>
            <a:r>
              <a:rPr lang="en-US" altLang="zh-CN" sz="4800" dirty="0"/>
              <a:t>Review</a:t>
            </a:r>
            <a:endParaRPr lang="zh-CN" altLang="en-US" sz="4800" dirty="0"/>
          </a:p>
        </p:txBody>
      </p:sp>
      <p:sp>
        <p:nvSpPr>
          <p:cNvPr id="14" name="内容占位符 13"/>
          <p:cNvSpPr>
            <a:spLocks noGrp="1"/>
          </p:cNvSpPr>
          <p:nvPr>
            <p:ph idx="1"/>
          </p:nvPr>
        </p:nvSpPr>
        <p:spPr>
          <a:xfrm>
            <a:off x="1522414" y="1956202"/>
            <a:ext cx="9144000" cy="608702"/>
          </a:xfrm>
        </p:spPr>
        <p:txBody>
          <a:bodyPr rtlCol="0">
            <a:noAutofit/>
          </a:bodyPr>
          <a:lstStyle/>
          <a:p>
            <a:pPr rtl="0"/>
            <a:r>
              <a:rPr lang="zh-CN" altLang="en-US" sz="7200" b="1" dirty="0">
                <a:latin typeface="Microsoft YaHei UI" panose="020B0503020204020204" pitchFamily="34" charset="-122"/>
                <a:ea typeface="Microsoft YaHei UI" panose="020B0503020204020204" pitchFamily="34" charset="-122"/>
              </a:rPr>
              <a:t>划重点！！！</a:t>
            </a:r>
          </a:p>
        </p:txBody>
      </p:sp>
      <p:sp>
        <p:nvSpPr>
          <p:cNvPr id="4" name="内容占位符 13">
            <a:extLst>
              <a:ext uri="{FF2B5EF4-FFF2-40B4-BE49-F238E27FC236}">
                <a16:creationId xmlns:a16="http://schemas.microsoft.com/office/drawing/2014/main" id="{4D7D8BB5-531B-4560-86A1-00C8905BEB01}"/>
              </a:ext>
            </a:extLst>
          </p:cNvPr>
          <p:cNvSpPr txBox="1">
            <a:spLocks/>
          </p:cNvSpPr>
          <p:nvPr/>
        </p:nvSpPr>
        <p:spPr>
          <a:xfrm>
            <a:off x="1552173" y="3501008"/>
            <a:ext cx="9144000" cy="2055350"/>
          </a:xfrm>
          <a:prstGeom prst="rect">
            <a:avLst/>
          </a:prstGeom>
        </p:spPr>
        <p:txBody>
          <a:bodyPr vert="horz" lIns="91440" tIns="45720" rIns="91440" bIns="45720" rtlCol="0">
            <a:normAutofit fontScale="92500" lnSpcReduction="10000"/>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kumimoji="0" lang="zh-CN" altLang="en-US" sz="4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算法</a:t>
            </a:r>
            <a:r>
              <a:rPr kumimoji="0" lang="en-US" altLang="zh-CN" sz="4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a:t>
            </a:r>
            <a:r>
              <a:rPr kumimoji="0" lang="zh-CN" altLang="en-US" sz="4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数据结构</a:t>
            </a:r>
            <a:r>
              <a:rPr kumimoji="0" lang="en-US" altLang="zh-CN" sz="4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a:t>
            </a:r>
            <a:r>
              <a:rPr kumimoji="0" lang="zh-CN" altLang="en-US" sz="4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程序（过程化程序）</a:t>
            </a:r>
            <a:endParaRPr kumimoji="0" lang="en-US" altLang="zh-CN" sz="4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endParaRPr>
          </a:p>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kumimoji="0" lang="zh-CN" altLang="en-US" sz="4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（灵魂）（加工对象）</a:t>
            </a:r>
            <a:endParaRPr kumimoji="0" lang="en-US" altLang="zh-CN" sz="4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endParaRPr>
          </a:p>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r>
              <a:rPr kumimoji="0" lang="zh-CN" altLang="en-US" sz="4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（做什么怎么做）</a:t>
            </a:r>
            <a:endParaRPr kumimoji="0" lang="en-US" altLang="zh-CN" sz="4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endParaRPr>
          </a:p>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endPar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endParaRPr>
          </a:p>
        </p:txBody>
      </p:sp>
      <p:sp>
        <p:nvSpPr>
          <p:cNvPr id="5" name="内容占位符 13">
            <a:extLst>
              <a:ext uri="{FF2B5EF4-FFF2-40B4-BE49-F238E27FC236}">
                <a16:creationId xmlns:a16="http://schemas.microsoft.com/office/drawing/2014/main" id="{E4BAB37B-979A-4621-8D16-EABEDCB0209C}"/>
              </a:ext>
            </a:extLst>
          </p:cNvPr>
          <p:cNvSpPr txBox="1">
            <a:spLocks/>
          </p:cNvSpPr>
          <p:nvPr/>
        </p:nvSpPr>
        <p:spPr>
          <a:xfrm>
            <a:off x="1551781" y="4149080"/>
            <a:ext cx="10448659" cy="2055350"/>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pPr marL="274320" marR="0" lvl="0" indent="-274320" algn="l" defTabSz="914400" rtl="0" eaLnBrk="1" fontAlgn="auto" latinLnBrk="0" hangingPunct="1">
              <a:lnSpc>
                <a:spcPct val="90000"/>
              </a:lnSpc>
              <a:spcBef>
                <a:spcPts val="1800"/>
              </a:spcBef>
              <a:spcAft>
                <a:spcPts val="0"/>
              </a:spcAft>
              <a:buClrTx/>
              <a:buSzPct val="100000"/>
              <a:buFont typeface="Arial" pitchFamily="34" charset="0"/>
              <a:buChar char="▪"/>
              <a:tabLst/>
              <a:defRPr/>
            </a:pPr>
            <a:endParaRPr kumimoji="0" lang="zh-CN" altLang="en-US" sz="2400" b="0" i="0" u="none" strike="noStrike" kern="120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endParaRPr>
          </a:p>
        </p:txBody>
      </p:sp>
      <mc:AlternateContent xmlns:mc="http://schemas.openxmlformats.org/markup-compatibility/2006" xmlns:p14="http://schemas.microsoft.com/office/powerpoint/2010/main">
        <mc:Choice Requires="p14">
          <p:contentPart p14:bwMode="auto" r:id="rId3">
            <p14:nvContentPartPr>
              <p14:cNvPr id="3" name="墨迹 2">
                <a:extLst>
                  <a:ext uri="{FF2B5EF4-FFF2-40B4-BE49-F238E27FC236}">
                    <a16:creationId xmlns:a16="http://schemas.microsoft.com/office/drawing/2014/main" id="{1562C6D2-C042-40E3-9B6A-93F21D76B80F}"/>
                  </a:ext>
                </a:extLst>
              </p14:cNvPr>
              <p14:cNvContentPartPr/>
              <p14:nvPr/>
            </p14:nvContentPartPr>
            <p14:xfrm>
              <a:off x="2476440" y="3892680"/>
              <a:ext cx="2286360" cy="1136880"/>
            </p14:xfrm>
          </p:contentPart>
        </mc:Choice>
        <mc:Fallback xmlns="">
          <p:pic>
            <p:nvPicPr>
              <p:cNvPr id="3" name="墨迹 2">
                <a:extLst>
                  <a:ext uri="{FF2B5EF4-FFF2-40B4-BE49-F238E27FC236}">
                    <a16:creationId xmlns:a16="http://schemas.microsoft.com/office/drawing/2014/main" id="{1562C6D2-C042-40E3-9B6A-93F21D76B80F}"/>
                  </a:ext>
                </a:extLst>
              </p:cNvPr>
              <p:cNvPicPr/>
              <p:nvPr/>
            </p:nvPicPr>
            <p:blipFill>
              <a:blip r:embed="rId4"/>
              <a:stretch>
                <a:fillRect/>
              </a:stretch>
            </p:blipFill>
            <p:spPr>
              <a:xfrm>
                <a:off x="2467080" y="3883320"/>
                <a:ext cx="2305080" cy="1155600"/>
              </a:xfrm>
              <a:prstGeom prst="rect">
                <a:avLst/>
              </a:prstGeom>
            </p:spPr>
          </p:pic>
        </mc:Fallback>
      </mc:AlternateContent>
    </p:spTree>
    <p:extLst>
      <p:ext uri="{BB962C8B-B14F-4D97-AF65-F5344CB8AC3E}">
        <p14:creationId xmlns:p14="http://schemas.microsoft.com/office/powerpoint/2010/main" val="1963451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wipe(down)">
                                      <p:cBhvr>
                                        <p:cTn id="7" dur="580">
                                          <p:stCondLst>
                                            <p:cond delay="0"/>
                                          </p:stCondLst>
                                        </p:cTn>
                                        <p:tgtEl>
                                          <p:spTgt spid="14">
                                            <p:txEl>
                                              <p:pRg st="0" end="0"/>
                                            </p:txEl>
                                          </p:spTgt>
                                        </p:tgtEl>
                                      </p:cBhvr>
                                    </p:animEffect>
                                    <p:anim calcmode="lin" valueType="num">
                                      <p:cBhvr>
                                        <p:cTn id="8" dur="1822" tmFilter="0,0; 0.14,0.36; 0.43,0.73; 0.71,0.91; 1.0,1.0">
                                          <p:stCondLst>
                                            <p:cond delay="0"/>
                                          </p:stCondLst>
                                        </p:cTn>
                                        <p:tgtEl>
                                          <p:spTgt spid="14">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4">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4">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4">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4">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14">
                                            <p:txEl>
                                              <p:pRg st="0" end="0"/>
                                            </p:txEl>
                                          </p:spTgt>
                                        </p:tgtEl>
                                      </p:cBhvr>
                                      <p:to x="100000" y="60000"/>
                                    </p:animScale>
                                    <p:animScale>
                                      <p:cBhvr>
                                        <p:cTn id="14" dur="166" decel="50000">
                                          <p:stCondLst>
                                            <p:cond delay="676"/>
                                          </p:stCondLst>
                                        </p:cTn>
                                        <p:tgtEl>
                                          <p:spTgt spid="14">
                                            <p:txEl>
                                              <p:pRg st="0" end="0"/>
                                            </p:txEl>
                                          </p:spTgt>
                                        </p:tgtEl>
                                      </p:cBhvr>
                                      <p:to x="100000" y="100000"/>
                                    </p:animScale>
                                    <p:animScale>
                                      <p:cBhvr>
                                        <p:cTn id="15" dur="26">
                                          <p:stCondLst>
                                            <p:cond delay="1312"/>
                                          </p:stCondLst>
                                        </p:cTn>
                                        <p:tgtEl>
                                          <p:spTgt spid="14">
                                            <p:txEl>
                                              <p:pRg st="0" end="0"/>
                                            </p:txEl>
                                          </p:spTgt>
                                        </p:tgtEl>
                                      </p:cBhvr>
                                      <p:to x="100000" y="80000"/>
                                    </p:animScale>
                                    <p:animScale>
                                      <p:cBhvr>
                                        <p:cTn id="16" dur="166" decel="50000">
                                          <p:stCondLst>
                                            <p:cond delay="1338"/>
                                          </p:stCondLst>
                                        </p:cTn>
                                        <p:tgtEl>
                                          <p:spTgt spid="14">
                                            <p:txEl>
                                              <p:pRg st="0" end="0"/>
                                            </p:txEl>
                                          </p:spTgt>
                                        </p:tgtEl>
                                      </p:cBhvr>
                                      <p:to x="100000" y="100000"/>
                                    </p:animScale>
                                    <p:animScale>
                                      <p:cBhvr>
                                        <p:cTn id="17" dur="26">
                                          <p:stCondLst>
                                            <p:cond delay="1642"/>
                                          </p:stCondLst>
                                        </p:cTn>
                                        <p:tgtEl>
                                          <p:spTgt spid="14">
                                            <p:txEl>
                                              <p:pRg st="0" end="0"/>
                                            </p:txEl>
                                          </p:spTgt>
                                        </p:tgtEl>
                                      </p:cBhvr>
                                      <p:to x="100000" y="90000"/>
                                    </p:animScale>
                                    <p:animScale>
                                      <p:cBhvr>
                                        <p:cTn id="18" dur="166" decel="50000">
                                          <p:stCondLst>
                                            <p:cond delay="1668"/>
                                          </p:stCondLst>
                                        </p:cTn>
                                        <p:tgtEl>
                                          <p:spTgt spid="14">
                                            <p:txEl>
                                              <p:pRg st="0" end="0"/>
                                            </p:txEl>
                                          </p:spTgt>
                                        </p:tgtEl>
                                      </p:cBhvr>
                                      <p:to x="100000" y="100000"/>
                                    </p:animScale>
                                    <p:animScale>
                                      <p:cBhvr>
                                        <p:cTn id="19" dur="26">
                                          <p:stCondLst>
                                            <p:cond delay="1808"/>
                                          </p:stCondLst>
                                        </p:cTn>
                                        <p:tgtEl>
                                          <p:spTgt spid="14">
                                            <p:txEl>
                                              <p:pRg st="0" end="0"/>
                                            </p:txEl>
                                          </p:spTgt>
                                        </p:tgtEl>
                                      </p:cBhvr>
                                      <p:to x="100000" y="95000"/>
                                    </p:animScale>
                                    <p:animScale>
                                      <p:cBhvr>
                                        <p:cTn id="20" dur="166" decel="50000">
                                          <p:stCondLst>
                                            <p:cond delay="1834"/>
                                          </p:stCondLst>
                                        </p:cTn>
                                        <p:tgtEl>
                                          <p:spTgt spid="14">
                                            <p:txEl>
                                              <p:pRg st="0" end="0"/>
                                            </p:txEl>
                                          </p:spTgt>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fill="hold"/>
                                        <p:tgtEl>
                                          <p:spTgt spid="4"/>
                                        </p:tgtEl>
                                        <p:attrNameLst>
                                          <p:attrName>ppt_w</p:attrName>
                                        </p:attrNameLst>
                                      </p:cBhvr>
                                      <p:tavLst>
                                        <p:tav tm="0">
                                          <p:val>
                                            <p:fltVal val="0"/>
                                          </p:val>
                                        </p:tav>
                                        <p:tav tm="100000">
                                          <p:val>
                                            <p:strVal val="#ppt_w"/>
                                          </p:val>
                                        </p:tav>
                                      </p:tavLst>
                                    </p:anim>
                                    <p:anim calcmode="lin" valueType="num">
                                      <p:cBhvr>
                                        <p:cTn id="26" dur="500" fill="hold"/>
                                        <p:tgtEl>
                                          <p:spTgt spid="4"/>
                                        </p:tgtEl>
                                        <p:attrNameLst>
                                          <p:attrName>ppt_h</p:attrName>
                                        </p:attrNameLst>
                                      </p:cBhvr>
                                      <p:tavLst>
                                        <p:tav tm="0">
                                          <p:val>
                                            <p:fltVal val="0"/>
                                          </p:val>
                                        </p:tav>
                                        <p:tav tm="100000">
                                          <p:val>
                                            <p:strVal val="#ppt_h"/>
                                          </p:val>
                                        </p:tav>
                                      </p:tavLst>
                                    </p:anim>
                                    <p:animEffect transition="in" filter="fade">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31" presetClass="entr" presetSubtype="0" fill="hold" nodeType="clickEffect">
                                  <p:stCondLst>
                                    <p:cond delay="0"/>
                                  </p:stCondLst>
                                  <p:childTnLst>
                                    <p:set>
                                      <p:cBhvr>
                                        <p:cTn id="31" dur="1" fill="hold">
                                          <p:stCondLst>
                                            <p:cond delay="0"/>
                                          </p:stCondLst>
                                        </p:cTn>
                                        <p:tgtEl>
                                          <p:spTgt spid="3"/>
                                        </p:tgtEl>
                                        <p:attrNameLst>
                                          <p:attrName>style.visibility</p:attrName>
                                        </p:attrNameLst>
                                      </p:cBhvr>
                                      <p:to>
                                        <p:strVal val="visible"/>
                                      </p:to>
                                    </p:set>
                                    <p:anim calcmode="lin" valueType="num">
                                      <p:cBhvr>
                                        <p:cTn id="32" dur="1000" fill="hold"/>
                                        <p:tgtEl>
                                          <p:spTgt spid="3"/>
                                        </p:tgtEl>
                                        <p:attrNameLst>
                                          <p:attrName>ppt_w</p:attrName>
                                        </p:attrNameLst>
                                      </p:cBhvr>
                                      <p:tavLst>
                                        <p:tav tm="0">
                                          <p:val>
                                            <p:fltVal val="0"/>
                                          </p:val>
                                        </p:tav>
                                        <p:tav tm="100000">
                                          <p:val>
                                            <p:strVal val="#ppt_w"/>
                                          </p:val>
                                        </p:tav>
                                      </p:tavLst>
                                    </p:anim>
                                    <p:anim calcmode="lin" valueType="num">
                                      <p:cBhvr>
                                        <p:cTn id="33" dur="1000" fill="hold"/>
                                        <p:tgtEl>
                                          <p:spTgt spid="3"/>
                                        </p:tgtEl>
                                        <p:attrNameLst>
                                          <p:attrName>ppt_h</p:attrName>
                                        </p:attrNameLst>
                                      </p:cBhvr>
                                      <p:tavLst>
                                        <p:tav tm="0">
                                          <p:val>
                                            <p:fltVal val="0"/>
                                          </p:val>
                                        </p:tav>
                                        <p:tav tm="100000">
                                          <p:val>
                                            <p:strVal val="#ppt_h"/>
                                          </p:val>
                                        </p:tav>
                                      </p:tavLst>
                                    </p:anim>
                                    <p:anim calcmode="lin" valueType="num">
                                      <p:cBhvr>
                                        <p:cTn id="34" dur="1000" fill="hold"/>
                                        <p:tgtEl>
                                          <p:spTgt spid="3"/>
                                        </p:tgtEl>
                                        <p:attrNameLst>
                                          <p:attrName>style.rotation</p:attrName>
                                        </p:attrNameLst>
                                      </p:cBhvr>
                                      <p:tavLst>
                                        <p:tav tm="0">
                                          <p:val>
                                            <p:fltVal val="90"/>
                                          </p:val>
                                        </p:tav>
                                        <p:tav tm="100000">
                                          <p:val>
                                            <p:fltVal val="0"/>
                                          </p:val>
                                        </p:tav>
                                      </p:tavLst>
                                    </p:anim>
                                    <p:animEffect transition="in" filter="fade">
                                      <p:cBhvr>
                                        <p:cTn id="3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FA13E5-06F4-41E7-BE84-199E7FBCA25E}"/>
              </a:ext>
            </a:extLst>
          </p:cNvPr>
          <p:cNvSpPr>
            <a:spLocks noGrp="1"/>
          </p:cNvSpPr>
          <p:nvPr>
            <p:ph type="title"/>
          </p:nvPr>
        </p:nvSpPr>
        <p:spPr/>
        <p:txBody>
          <a:bodyPr/>
          <a:lstStyle/>
          <a:p>
            <a:r>
              <a:rPr lang="en-US" altLang="zh-CN" dirty="0"/>
              <a:t>                   </a:t>
            </a:r>
            <a:r>
              <a:rPr lang="zh-CN" altLang="en-US" sz="5400" dirty="0"/>
              <a:t>三大基本结构</a:t>
            </a:r>
          </a:p>
        </p:txBody>
      </p:sp>
      <p:sp>
        <p:nvSpPr>
          <p:cNvPr id="3" name="内容占位符 2">
            <a:extLst>
              <a:ext uri="{FF2B5EF4-FFF2-40B4-BE49-F238E27FC236}">
                <a16:creationId xmlns:a16="http://schemas.microsoft.com/office/drawing/2014/main" id="{E6A92E9D-95E8-431B-A030-88CE0F87AB1C}"/>
              </a:ext>
            </a:extLst>
          </p:cNvPr>
          <p:cNvSpPr>
            <a:spLocks noGrp="1"/>
          </p:cNvSpPr>
          <p:nvPr>
            <p:ph idx="1"/>
          </p:nvPr>
        </p:nvSpPr>
        <p:spPr>
          <a:xfrm>
            <a:off x="1522414" y="1905000"/>
            <a:ext cx="9144000" cy="659904"/>
          </a:xfrm>
        </p:spPr>
        <p:txBody>
          <a:bodyPr/>
          <a:lstStyle/>
          <a:p>
            <a:r>
              <a:rPr lang="zh-CN" altLang="en-US" dirty="0"/>
              <a:t>（</a:t>
            </a:r>
            <a:r>
              <a:rPr lang="en-US" altLang="zh-CN" dirty="0"/>
              <a:t>1</a:t>
            </a:r>
            <a:r>
              <a:rPr lang="zh-CN" altLang="en-US" dirty="0"/>
              <a:t>）顺序结构</a:t>
            </a:r>
            <a:endParaRPr lang="en-US" altLang="zh-CN" dirty="0"/>
          </a:p>
        </p:txBody>
      </p:sp>
      <p:sp>
        <p:nvSpPr>
          <p:cNvPr id="4" name="内容占位符 2">
            <a:extLst>
              <a:ext uri="{FF2B5EF4-FFF2-40B4-BE49-F238E27FC236}">
                <a16:creationId xmlns:a16="http://schemas.microsoft.com/office/drawing/2014/main" id="{3860AA69-E394-45A0-8218-0CDD1BABA40F}"/>
              </a:ext>
            </a:extLst>
          </p:cNvPr>
          <p:cNvSpPr txBox="1">
            <a:spLocks/>
          </p:cNvSpPr>
          <p:nvPr/>
        </p:nvSpPr>
        <p:spPr>
          <a:xfrm>
            <a:off x="1520821" y="2924944"/>
            <a:ext cx="9144000" cy="659904"/>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r>
              <a:rPr lang="zh-CN" altLang="en-US" dirty="0"/>
              <a:t>（</a:t>
            </a:r>
            <a:r>
              <a:rPr lang="en-US" altLang="zh-CN" dirty="0"/>
              <a:t>2</a:t>
            </a:r>
            <a:r>
              <a:rPr lang="zh-CN" altLang="en-US" dirty="0"/>
              <a:t>）选择结构</a:t>
            </a:r>
            <a:endParaRPr lang="en-US" altLang="zh-CN" dirty="0"/>
          </a:p>
        </p:txBody>
      </p:sp>
      <p:sp>
        <p:nvSpPr>
          <p:cNvPr id="5" name="内容占位符 2">
            <a:extLst>
              <a:ext uri="{FF2B5EF4-FFF2-40B4-BE49-F238E27FC236}">
                <a16:creationId xmlns:a16="http://schemas.microsoft.com/office/drawing/2014/main" id="{AA18E8F5-F002-47E8-88BF-6DA9C0C1BAA2}"/>
              </a:ext>
            </a:extLst>
          </p:cNvPr>
          <p:cNvSpPr txBox="1">
            <a:spLocks/>
          </p:cNvSpPr>
          <p:nvPr/>
        </p:nvSpPr>
        <p:spPr>
          <a:xfrm>
            <a:off x="1520218" y="3944888"/>
            <a:ext cx="9144000" cy="659904"/>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r>
              <a:rPr lang="zh-CN" altLang="en-US" dirty="0"/>
              <a:t>（</a:t>
            </a:r>
            <a:r>
              <a:rPr lang="en-US" altLang="zh-CN" dirty="0"/>
              <a:t>3</a:t>
            </a:r>
            <a:r>
              <a:rPr lang="zh-CN" altLang="en-US" dirty="0"/>
              <a:t>）循环结构</a:t>
            </a:r>
            <a:endParaRPr lang="en-US" altLang="zh-CN" dirty="0"/>
          </a:p>
        </p:txBody>
      </p:sp>
    </p:spTree>
    <p:extLst>
      <p:ext uri="{BB962C8B-B14F-4D97-AF65-F5344CB8AC3E}">
        <p14:creationId xmlns:p14="http://schemas.microsoft.com/office/powerpoint/2010/main" val="1691634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mph" presetSubtype="0" fill="hold" grpId="0" nodeType="clickEffect">
                                  <p:stCondLst>
                                    <p:cond delay="0"/>
                                  </p:stCondLst>
                                  <p:childTnLst>
                                    <p:animScale>
                                      <p:cBhvr>
                                        <p:cTn id="13" dur="2000" fill="hold"/>
                                        <p:tgtEl>
                                          <p:spTgt spid="3">
                                            <p:txEl>
                                              <p:pRg st="0" end="0"/>
                                            </p:txEl>
                                          </p:spTgt>
                                        </p:tgtEl>
                                      </p:cBhvr>
                                      <p:by x="150000" y="150000"/>
                                    </p:animScale>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randombar(horizontal)">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randombar(horizontal)">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08ABC4-A8D2-46A2-853A-2FC743F08AA7}"/>
              </a:ext>
            </a:extLst>
          </p:cNvPr>
          <p:cNvSpPr>
            <a:spLocks noGrp="1"/>
          </p:cNvSpPr>
          <p:nvPr>
            <p:ph type="title"/>
          </p:nvPr>
        </p:nvSpPr>
        <p:spPr/>
        <p:txBody>
          <a:bodyPr/>
          <a:lstStyle/>
          <a:p>
            <a:r>
              <a:rPr lang="zh-CN" altLang="en-US" dirty="0"/>
              <a:t>什么是顺序程序设计？</a:t>
            </a:r>
          </a:p>
        </p:txBody>
      </p:sp>
      <p:pic>
        <p:nvPicPr>
          <p:cNvPr id="5" name="内容占位符 4">
            <a:extLst>
              <a:ext uri="{FF2B5EF4-FFF2-40B4-BE49-F238E27FC236}">
                <a16:creationId xmlns:a16="http://schemas.microsoft.com/office/drawing/2014/main" id="{791E59E7-D82F-48B4-80B5-2812AC96B78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09836" y="1700808"/>
            <a:ext cx="9144000" cy="1990530"/>
          </a:xfrm>
        </p:spPr>
      </p:pic>
      <p:pic>
        <p:nvPicPr>
          <p:cNvPr id="7" name="图片 6">
            <a:extLst>
              <a:ext uri="{FF2B5EF4-FFF2-40B4-BE49-F238E27FC236}">
                <a16:creationId xmlns:a16="http://schemas.microsoft.com/office/drawing/2014/main" id="{A1E8CE04-3C9E-429D-A11D-8DB1A407F7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356" y="3789040"/>
            <a:ext cx="9010650" cy="2924175"/>
          </a:xfrm>
          <a:prstGeom prst="rect">
            <a:avLst/>
          </a:prstGeom>
        </p:spPr>
      </p:pic>
    </p:spTree>
    <p:extLst>
      <p:ext uri="{BB962C8B-B14F-4D97-AF65-F5344CB8AC3E}">
        <p14:creationId xmlns:p14="http://schemas.microsoft.com/office/powerpoint/2010/main" val="3306126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randombar(horizontal)">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黑板 16 x 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Office_9529465_TF02804846_TF02804846" id="{118C6178-8627-4F1A-8ADE-4D23F9B5C89B}" vid="{47D4BC64-CC5E-41E6-96A6-68E3DA472C92}"/>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办公室主题">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黑板教育演示文稿（宽屏）</Template>
  <TotalTime>1098</TotalTime>
  <Words>1994</Words>
  <Application>Microsoft Office PowerPoint</Application>
  <PresentationFormat>自定义</PresentationFormat>
  <Paragraphs>225</Paragraphs>
  <Slides>65</Slides>
  <Notes>18</Notes>
  <HiddenSlides>0</HiddenSlides>
  <MMClips>1</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65</vt:i4>
      </vt:variant>
    </vt:vector>
  </HeadingPairs>
  <TitlesOfParts>
    <vt:vector size="81" baseType="lpstr">
      <vt:lpstr>Meiryo</vt:lpstr>
      <vt:lpstr>Microsoft YaHei UI</vt:lpstr>
      <vt:lpstr>Open Sans</vt:lpstr>
      <vt:lpstr>Open Sans Light</vt:lpstr>
      <vt:lpstr>Roboto</vt:lpstr>
      <vt:lpstr>方正兰亭中黑_GBK</vt:lpstr>
      <vt:lpstr>仿宋</vt:lpstr>
      <vt:lpstr>锐字锐线俏皮简1.0</vt:lpstr>
      <vt:lpstr>宋体</vt:lpstr>
      <vt:lpstr>Arial</vt:lpstr>
      <vt:lpstr>Calibri</vt:lpstr>
      <vt:lpstr>Calibri Light</vt:lpstr>
      <vt:lpstr>Consolas</vt:lpstr>
      <vt:lpstr>Wingdings</vt:lpstr>
      <vt:lpstr>黑板 16 x 9</vt:lpstr>
      <vt:lpstr>1_Office 主题</vt:lpstr>
      <vt:lpstr>PowerPoint 演示文稿</vt:lpstr>
      <vt:lpstr>PowerPoint 演示文稿</vt:lpstr>
      <vt:lpstr>PowerPoint 演示文稿</vt:lpstr>
      <vt:lpstr>介绍一下</vt:lpstr>
      <vt:lpstr>复习----前两章     Review</vt:lpstr>
      <vt:lpstr>复习----前两章     Review</vt:lpstr>
      <vt:lpstr>复习----前两章     Review</vt:lpstr>
      <vt:lpstr>                   三大基本结构</vt:lpstr>
      <vt:lpstr>什么是顺序程序设计？</vt:lpstr>
      <vt:lpstr>PowerPoint 演示文稿</vt:lpstr>
      <vt:lpstr>PowerPoint 演示文稿</vt:lpstr>
      <vt:lpstr>一张图看懂三大结构</vt:lpstr>
      <vt:lpstr>1.复合语句：  由大括号{ }中的0个或多个声明和语句列表共同构成。</vt:lpstr>
      <vt:lpstr>                                             注意: attention</vt:lpstr>
      <vt:lpstr>指出下列程序的错误。</vt:lpstr>
      <vt:lpstr>PowerPoint 演示文稿</vt:lpstr>
      <vt:lpstr>1.编写程序，输入两个整数：1500和350，求出它们的商和余数并进行输出。</vt:lpstr>
      <vt:lpstr>          顺序结构思想练习题</vt:lpstr>
      <vt:lpstr>3.编写程序，读入三个整数给a、b、c,然后交换它   们中的数，把a中原来的值给b，把b中原来的值给    c，把c中原来的值给a，然后输出a、b、c。</vt:lpstr>
      <vt:lpstr>PowerPoint 演示文稿</vt:lpstr>
      <vt:lpstr>（一）常量和变量</vt:lpstr>
      <vt:lpstr>百度百科 </vt:lpstr>
      <vt:lpstr>PowerPoint 演示文稿</vt:lpstr>
      <vt:lpstr>PowerPoint 演示文稿</vt:lpstr>
      <vt:lpstr>（二）数据类型            c语言要求在定义所有的变量时都要指定变量的类型</vt:lpstr>
      <vt:lpstr>PowerPoint 演示文稿</vt:lpstr>
      <vt:lpstr>PowerPoint 演示文稿</vt:lpstr>
      <vt:lpstr>PowerPoint 演示文稿</vt:lpstr>
      <vt:lpstr>PowerPoint 演示文稿</vt:lpstr>
      <vt:lpstr>整形数据</vt:lpstr>
      <vt:lpstr>思考：2字节的最大数是多少最小数是多少</vt:lpstr>
      <vt:lpstr>PowerPoint 演示文稿</vt:lpstr>
      <vt:lpstr>PowerPoint 演示文稿</vt:lpstr>
      <vt:lpstr>PowerPoint 演示文稿</vt:lpstr>
      <vt:lpstr>PowerPoint 演示文稿</vt:lpstr>
      <vt:lpstr>浮点型数据：有小数点的实数</vt:lpstr>
      <vt:lpstr>PowerPoint 演示文稿</vt:lpstr>
      <vt:lpstr>运算符和表达式</vt:lpstr>
      <vt:lpstr>PowerPoint 演示文稿</vt:lpstr>
      <vt:lpstr>自加自减训练题目</vt:lpstr>
      <vt:lpstr>PowerPoint 演示文稿</vt:lpstr>
      <vt:lpstr>PowerPoint 演示文稿</vt:lpstr>
      <vt:lpstr>注意：一定要等把原始公式全部转换成小公式之后，再带入变量值，切不可中途带入变量值！  </vt:lpstr>
      <vt:lpstr>PowerPoint 演示文稿</vt:lpstr>
      <vt:lpstr>PowerPoint 演示文稿</vt:lpstr>
      <vt:lpstr>PowerPoint 演示文稿</vt:lpstr>
      <vt:lpstr>PowerPoint 演示文稿</vt:lpstr>
      <vt:lpstr>PowerPoint 演示文稿</vt:lpstr>
      <vt:lpstr>今天的内容结束啦！</vt:lpstr>
      <vt:lpstr>顺序结构练习题</vt:lpstr>
      <vt:lpstr>PowerPoint 演示文稿</vt:lpstr>
      <vt:lpstr>PowerPoint 演示文稿</vt:lpstr>
      <vt:lpstr>problem A</vt:lpstr>
      <vt:lpstr>添加幻灯片标题 - 3</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四舍五入的方法及小技巧</vt:lpstr>
      <vt:lpstr>四舍五入的方法及小技巧</vt:lpstr>
      <vt:lpstr>较为通用的四舍五入技巧</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 驰</dc:creator>
  <cp:lastModifiedBy>张 驰</cp:lastModifiedBy>
  <cp:revision>46</cp:revision>
  <dcterms:created xsi:type="dcterms:W3CDTF">2018-10-24T04:16:36Z</dcterms:created>
  <dcterms:modified xsi:type="dcterms:W3CDTF">2018-10-26T10:21:18Z</dcterms:modified>
</cp:coreProperties>
</file>

<file path=docProps/thumbnail.jpeg>
</file>